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64" r:id="rId3"/>
    <p:sldId id="266" r:id="rId4"/>
    <p:sldId id="267" r:id="rId5"/>
    <p:sldId id="268" r:id="rId6"/>
    <p:sldId id="271" r:id="rId7"/>
    <p:sldId id="269" r:id="rId8"/>
    <p:sldId id="270" r:id="rId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142F"/>
    <a:srgbClr val="233A88"/>
    <a:srgbClr val="727DAE"/>
    <a:srgbClr val="0623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AF408E-7B8D-4F7D-8FE9-D289B562669C}" v="55" dt="2024-04-02T04:37:44.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94660"/>
  </p:normalViewPr>
  <p:slideViewPr>
    <p:cSldViewPr snapToGrid="0">
      <p:cViewPr>
        <p:scale>
          <a:sx n="66" d="100"/>
          <a:sy n="66" d="100"/>
        </p:scale>
        <p:origin x="195" y="8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yun-jong Kim" userId="05013b239b29a030" providerId="LiveId" clId="{EDAF408E-7B8D-4F7D-8FE9-D289B562669C}"/>
    <pc:docChg chg="undo custSel addSld modSld">
      <pc:chgData name="Hyun-jong Kim" userId="05013b239b29a030" providerId="LiveId" clId="{EDAF408E-7B8D-4F7D-8FE9-D289B562669C}" dt="2024-04-02T04:41:05.638" v="838" actId="113"/>
      <pc:docMkLst>
        <pc:docMk/>
      </pc:docMkLst>
      <pc:sldChg chg="addSp modSp mod">
        <pc:chgData name="Hyun-jong Kim" userId="05013b239b29a030" providerId="LiveId" clId="{EDAF408E-7B8D-4F7D-8FE9-D289B562669C}" dt="2024-04-02T04:27:44.249" v="219" actId="14100"/>
        <pc:sldMkLst>
          <pc:docMk/>
          <pc:sldMk cId="2158293368" sldId="256"/>
        </pc:sldMkLst>
        <pc:spChg chg="add mod">
          <ac:chgData name="Hyun-jong Kim" userId="05013b239b29a030" providerId="LiveId" clId="{EDAF408E-7B8D-4F7D-8FE9-D289B562669C}" dt="2024-04-02T04:27:44.249" v="219" actId="14100"/>
          <ac:spMkLst>
            <pc:docMk/>
            <pc:sldMk cId="2158293368" sldId="256"/>
            <ac:spMk id="12" creationId="{FC8EBAAC-1A8A-A169-8B54-D12C5AB23A0C}"/>
          </ac:spMkLst>
        </pc:spChg>
        <pc:picChg chg="mod">
          <ac:chgData name="Hyun-jong Kim" userId="05013b239b29a030" providerId="LiveId" clId="{EDAF408E-7B8D-4F7D-8FE9-D289B562669C}" dt="2024-04-02T04:27:29.193" v="206" actId="1076"/>
          <ac:picMkLst>
            <pc:docMk/>
            <pc:sldMk cId="2158293368" sldId="256"/>
            <ac:picMk id="4" creationId="{2B3268F2-1C6F-13CD-DE7F-E001976F11C1}"/>
          </ac:picMkLst>
        </pc:picChg>
      </pc:sldChg>
      <pc:sldChg chg="delSp modSp mod">
        <pc:chgData name="Hyun-jong Kim" userId="05013b239b29a030" providerId="LiveId" clId="{EDAF408E-7B8D-4F7D-8FE9-D289B562669C}" dt="2024-04-02T04:18:52.817" v="71" actId="1076"/>
        <pc:sldMkLst>
          <pc:docMk/>
          <pc:sldMk cId="2233315636" sldId="264"/>
        </pc:sldMkLst>
        <pc:spChg chg="mod">
          <ac:chgData name="Hyun-jong Kim" userId="05013b239b29a030" providerId="LiveId" clId="{EDAF408E-7B8D-4F7D-8FE9-D289B562669C}" dt="2024-04-02T04:18:52.817" v="71" actId="1076"/>
          <ac:spMkLst>
            <pc:docMk/>
            <pc:sldMk cId="2233315636" sldId="264"/>
            <ac:spMk id="61" creationId="{EE567B5B-4C23-FC89-FD3E-8C670FB6E453}"/>
          </ac:spMkLst>
        </pc:spChg>
        <pc:spChg chg="mod">
          <ac:chgData name="Hyun-jong Kim" userId="05013b239b29a030" providerId="LiveId" clId="{EDAF408E-7B8D-4F7D-8FE9-D289B562669C}" dt="2024-04-02T04:18:52.817" v="71" actId="1076"/>
          <ac:spMkLst>
            <pc:docMk/>
            <pc:sldMk cId="2233315636" sldId="264"/>
            <ac:spMk id="1024" creationId="{01DA32C0-4B3B-8984-7D1F-E28BC0E38143}"/>
          </ac:spMkLst>
        </pc:spChg>
        <pc:spChg chg="mod">
          <ac:chgData name="Hyun-jong Kim" userId="05013b239b29a030" providerId="LiveId" clId="{EDAF408E-7B8D-4F7D-8FE9-D289B562669C}" dt="2024-04-02T04:18:52.817" v="71" actId="1076"/>
          <ac:spMkLst>
            <pc:docMk/>
            <pc:sldMk cId="2233315636" sldId="264"/>
            <ac:spMk id="1029" creationId="{402A35A7-7AAE-EB9F-9649-B54A2039E3CB}"/>
          </ac:spMkLst>
        </pc:spChg>
        <pc:spChg chg="mod">
          <ac:chgData name="Hyun-jong Kim" userId="05013b239b29a030" providerId="LiveId" clId="{EDAF408E-7B8D-4F7D-8FE9-D289B562669C}" dt="2024-04-02T04:18:52.817" v="71" actId="1076"/>
          <ac:spMkLst>
            <pc:docMk/>
            <pc:sldMk cId="2233315636" sldId="264"/>
            <ac:spMk id="1038" creationId="{FCC024CC-1890-322D-5766-F64B0FF47EB2}"/>
          </ac:spMkLst>
        </pc:spChg>
        <pc:spChg chg="mod">
          <ac:chgData name="Hyun-jong Kim" userId="05013b239b29a030" providerId="LiveId" clId="{EDAF408E-7B8D-4F7D-8FE9-D289B562669C}" dt="2024-04-02T04:18:52.817" v="71" actId="1076"/>
          <ac:spMkLst>
            <pc:docMk/>
            <pc:sldMk cId="2233315636" sldId="264"/>
            <ac:spMk id="1042" creationId="{4D0C32D6-B64C-037F-294F-91DAB9F31D9C}"/>
          </ac:spMkLst>
        </pc:spChg>
        <pc:spChg chg="mod">
          <ac:chgData name="Hyun-jong Kim" userId="05013b239b29a030" providerId="LiveId" clId="{EDAF408E-7B8D-4F7D-8FE9-D289B562669C}" dt="2024-04-02T04:18:52.817" v="71" actId="1076"/>
          <ac:spMkLst>
            <pc:docMk/>
            <pc:sldMk cId="2233315636" sldId="264"/>
            <ac:spMk id="1043" creationId="{ECD54587-41A1-4661-6549-12FFBFB7D2CA}"/>
          </ac:spMkLst>
        </pc:spChg>
        <pc:spChg chg="del mod">
          <ac:chgData name="Hyun-jong Kim" userId="05013b239b29a030" providerId="LiveId" clId="{EDAF408E-7B8D-4F7D-8FE9-D289B562669C}" dt="2024-04-02T04:18:41.235" v="70" actId="478"/>
          <ac:spMkLst>
            <pc:docMk/>
            <pc:sldMk cId="2233315636" sldId="264"/>
            <ac:spMk id="1044" creationId="{17208C36-A7E9-498F-488B-9299477BE75E}"/>
          </ac:spMkLst>
        </pc:spChg>
        <pc:grpChg chg="mod">
          <ac:chgData name="Hyun-jong Kim" userId="05013b239b29a030" providerId="LiveId" clId="{EDAF408E-7B8D-4F7D-8FE9-D289B562669C}" dt="2024-04-02T04:18:52.817" v="71" actId="1076"/>
          <ac:grpSpMkLst>
            <pc:docMk/>
            <pc:sldMk cId="2233315636" sldId="264"/>
            <ac:grpSpMk id="62" creationId="{6DD4002C-4328-33D2-0C0C-92C4F6BB09FA}"/>
          </ac:grpSpMkLst>
        </pc:grpChg>
        <pc:grpChg chg="mod">
          <ac:chgData name="Hyun-jong Kim" userId="05013b239b29a030" providerId="LiveId" clId="{EDAF408E-7B8D-4F7D-8FE9-D289B562669C}" dt="2024-04-02T04:18:52.817" v="71" actId="1076"/>
          <ac:grpSpMkLst>
            <pc:docMk/>
            <pc:sldMk cId="2233315636" sldId="264"/>
            <ac:grpSpMk id="63" creationId="{EE4F46DB-06F5-2BA8-BC1F-666045F451D4}"/>
          </ac:grpSpMkLst>
        </pc:grpChg>
        <pc:grpChg chg="mod">
          <ac:chgData name="Hyun-jong Kim" userId="05013b239b29a030" providerId="LiveId" clId="{EDAF408E-7B8D-4F7D-8FE9-D289B562669C}" dt="2024-04-02T04:18:52.817" v="71" actId="1076"/>
          <ac:grpSpMkLst>
            <pc:docMk/>
            <pc:sldMk cId="2233315636" sldId="264"/>
            <ac:grpSpMk id="1027" creationId="{F2A054D7-0432-5353-04B2-E7369F6F362E}"/>
          </ac:grpSpMkLst>
        </pc:grpChg>
        <pc:grpChg chg="del">
          <ac:chgData name="Hyun-jong Kim" userId="05013b239b29a030" providerId="LiveId" clId="{EDAF408E-7B8D-4F7D-8FE9-D289B562669C}" dt="2024-04-02T04:18:36.751" v="68" actId="478"/>
          <ac:grpSpMkLst>
            <pc:docMk/>
            <pc:sldMk cId="2233315636" sldId="264"/>
            <ac:grpSpMk id="1033" creationId="{B84D36EA-3256-7ECF-8C1E-5A55746A2DDC}"/>
          </ac:grpSpMkLst>
        </pc:grpChg>
        <pc:picChg chg="mod">
          <ac:chgData name="Hyun-jong Kim" userId="05013b239b29a030" providerId="LiveId" clId="{EDAF408E-7B8D-4F7D-8FE9-D289B562669C}" dt="2024-04-02T04:18:52.817" v="71" actId="1076"/>
          <ac:picMkLst>
            <pc:docMk/>
            <pc:sldMk cId="2233315636" sldId="264"/>
            <ac:picMk id="1025" creationId="{9AC18E5F-8ED4-FE22-CC4C-7287B8D4AA18}"/>
          </ac:picMkLst>
        </pc:picChg>
        <pc:picChg chg="mod">
          <ac:chgData name="Hyun-jong Kim" userId="05013b239b29a030" providerId="LiveId" clId="{EDAF408E-7B8D-4F7D-8FE9-D289B562669C}" dt="2024-04-02T04:18:52.817" v="71" actId="1076"/>
          <ac:picMkLst>
            <pc:docMk/>
            <pc:sldMk cId="2233315636" sldId="264"/>
            <ac:picMk id="1031" creationId="{1E560874-0E2A-FD0B-DACC-FD941FB504EA}"/>
          </ac:picMkLst>
        </pc:picChg>
        <pc:picChg chg="mod">
          <ac:chgData name="Hyun-jong Kim" userId="05013b239b29a030" providerId="LiveId" clId="{EDAF408E-7B8D-4F7D-8FE9-D289B562669C}" dt="2024-04-02T04:18:52.817" v="71" actId="1076"/>
          <ac:picMkLst>
            <pc:docMk/>
            <pc:sldMk cId="2233315636" sldId="264"/>
            <ac:picMk id="1036" creationId="{C25EFCAE-7D53-C2AE-275D-C891C9CA8743}"/>
          </ac:picMkLst>
        </pc:picChg>
      </pc:sldChg>
      <pc:sldChg chg="modSp mod">
        <pc:chgData name="Hyun-jong Kim" userId="05013b239b29a030" providerId="LiveId" clId="{EDAF408E-7B8D-4F7D-8FE9-D289B562669C}" dt="2024-04-02T04:21:35.892" v="86" actId="20577"/>
        <pc:sldMkLst>
          <pc:docMk/>
          <pc:sldMk cId="2572452330" sldId="266"/>
        </pc:sldMkLst>
        <pc:spChg chg="mod">
          <ac:chgData name="Hyun-jong Kim" userId="05013b239b29a030" providerId="LiveId" clId="{EDAF408E-7B8D-4F7D-8FE9-D289B562669C}" dt="2024-04-02T04:21:35.892" v="86" actId="20577"/>
          <ac:spMkLst>
            <pc:docMk/>
            <pc:sldMk cId="2572452330" sldId="266"/>
            <ac:spMk id="8" creationId="{3AB93C22-0B13-59F9-DF8A-3365A361D02C}"/>
          </ac:spMkLst>
        </pc:spChg>
      </pc:sldChg>
      <pc:sldChg chg="modSp mod">
        <pc:chgData name="Hyun-jong Kim" userId="05013b239b29a030" providerId="LiveId" clId="{EDAF408E-7B8D-4F7D-8FE9-D289B562669C}" dt="2024-04-02T04:24:00.622" v="106" actId="20577"/>
        <pc:sldMkLst>
          <pc:docMk/>
          <pc:sldMk cId="819012179" sldId="267"/>
        </pc:sldMkLst>
        <pc:spChg chg="mod">
          <ac:chgData name="Hyun-jong Kim" userId="05013b239b29a030" providerId="LiveId" clId="{EDAF408E-7B8D-4F7D-8FE9-D289B562669C}" dt="2024-04-02T04:24:00.622" v="106" actId="20577"/>
          <ac:spMkLst>
            <pc:docMk/>
            <pc:sldMk cId="819012179" sldId="267"/>
            <ac:spMk id="12" creationId="{0B85E1C8-B1ED-B0B6-CFD9-64495DB84674}"/>
          </ac:spMkLst>
        </pc:spChg>
      </pc:sldChg>
      <pc:sldChg chg="addSp delSp modSp mod">
        <pc:chgData name="Hyun-jong Kim" userId="05013b239b29a030" providerId="LiveId" clId="{EDAF408E-7B8D-4F7D-8FE9-D289B562669C}" dt="2024-04-02T04:07:43.364" v="65" actId="20577"/>
        <pc:sldMkLst>
          <pc:docMk/>
          <pc:sldMk cId="322582292" sldId="269"/>
        </pc:sldMkLst>
        <pc:spChg chg="mod">
          <ac:chgData name="Hyun-jong Kim" userId="05013b239b29a030" providerId="LiveId" clId="{EDAF408E-7B8D-4F7D-8FE9-D289B562669C}" dt="2024-04-02T03:49:51.792" v="23"/>
          <ac:spMkLst>
            <pc:docMk/>
            <pc:sldMk cId="322582292" sldId="269"/>
            <ac:spMk id="24" creationId="{E5D58C93-2FC4-C6F4-A54C-249410B4E597}"/>
          </ac:spMkLst>
        </pc:spChg>
        <pc:spChg chg="mod">
          <ac:chgData name="Hyun-jong Kim" userId="05013b239b29a030" providerId="LiveId" clId="{EDAF408E-7B8D-4F7D-8FE9-D289B562669C}" dt="2024-04-02T03:49:18.771" v="22" actId="20577"/>
          <ac:spMkLst>
            <pc:docMk/>
            <pc:sldMk cId="322582292" sldId="269"/>
            <ac:spMk id="26" creationId="{DDC877A3-5BCF-8330-87A7-21C051641C62}"/>
          </ac:spMkLst>
        </pc:spChg>
        <pc:spChg chg="mod">
          <ac:chgData name="Hyun-jong Kim" userId="05013b239b29a030" providerId="LiveId" clId="{EDAF408E-7B8D-4F7D-8FE9-D289B562669C}" dt="2024-04-02T03:51:46.978" v="40" actId="20577"/>
          <ac:spMkLst>
            <pc:docMk/>
            <pc:sldMk cId="322582292" sldId="269"/>
            <ac:spMk id="29" creationId="{0B66CFB0-0BC1-DA04-DBA2-F35258DFE3A2}"/>
          </ac:spMkLst>
        </pc:spChg>
        <pc:spChg chg="mod">
          <ac:chgData name="Hyun-jong Kim" userId="05013b239b29a030" providerId="LiveId" clId="{EDAF408E-7B8D-4F7D-8FE9-D289B562669C}" dt="2024-04-02T04:07:40.221" v="62" actId="1076"/>
          <ac:spMkLst>
            <pc:docMk/>
            <pc:sldMk cId="322582292" sldId="269"/>
            <ac:spMk id="31" creationId="{FBE3D079-9BE7-C07D-9062-1F4DA7B007E2}"/>
          </ac:spMkLst>
        </pc:spChg>
        <pc:spChg chg="mod">
          <ac:chgData name="Hyun-jong Kim" userId="05013b239b29a030" providerId="LiveId" clId="{EDAF408E-7B8D-4F7D-8FE9-D289B562669C}" dt="2024-04-02T04:07:43.364" v="65" actId="20577"/>
          <ac:spMkLst>
            <pc:docMk/>
            <pc:sldMk cId="322582292" sldId="269"/>
            <ac:spMk id="32" creationId="{F1F17E0C-8CC9-00F6-C23C-1476A3803316}"/>
          </ac:spMkLst>
        </pc:spChg>
        <pc:spChg chg="add del mod">
          <ac:chgData name="Hyun-jong Kim" userId="05013b239b29a030" providerId="LiveId" clId="{EDAF408E-7B8D-4F7D-8FE9-D289B562669C}" dt="2024-04-02T03:50:49.477" v="26" actId="478"/>
          <ac:spMkLst>
            <pc:docMk/>
            <pc:sldMk cId="322582292" sldId="269"/>
            <ac:spMk id="34" creationId="{95099C09-A818-80B1-4188-BA6C9096EDE9}"/>
          </ac:spMkLst>
        </pc:spChg>
        <pc:spChg chg="add">
          <ac:chgData name="Hyun-jong Kim" userId="05013b239b29a030" providerId="LiveId" clId="{EDAF408E-7B8D-4F7D-8FE9-D289B562669C}" dt="2024-04-02T03:51:05.504" v="27"/>
          <ac:spMkLst>
            <pc:docMk/>
            <pc:sldMk cId="322582292" sldId="269"/>
            <ac:spMk id="35" creationId="{198AF68E-CA91-8A31-70C8-95C3436C26D8}"/>
          </ac:spMkLst>
        </pc:spChg>
        <pc:picChg chg="del">
          <ac:chgData name="Hyun-jong Kim" userId="05013b239b29a030" providerId="LiveId" clId="{EDAF408E-7B8D-4F7D-8FE9-D289B562669C}" dt="2024-04-02T03:49:02.844" v="5" actId="478"/>
          <ac:picMkLst>
            <pc:docMk/>
            <pc:sldMk cId="322582292" sldId="269"/>
            <ac:picMk id="27" creationId="{C312A5FD-10FC-1E3F-95CB-A5246185E9E3}"/>
          </ac:picMkLst>
        </pc:picChg>
        <pc:picChg chg="del">
          <ac:chgData name="Hyun-jong Kim" userId="05013b239b29a030" providerId="LiveId" clId="{EDAF408E-7B8D-4F7D-8FE9-D289B562669C}" dt="2024-04-02T03:51:36.185" v="33" actId="478"/>
          <ac:picMkLst>
            <pc:docMk/>
            <pc:sldMk cId="322582292" sldId="269"/>
            <ac:picMk id="30" creationId="{86D55549-9AB0-EDDD-F9A7-A542D8D77B8A}"/>
          </ac:picMkLst>
        </pc:picChg>
        <pc:picChg chg="del mod">
          <ac:chgData name="Hyun-jong Kim" userId="05013b239b29a030" providerId="LiveId" clId="{EDAF408E-7B8D-4F7D-8FE9-D289B562669C}" dt="2024-04-02T04:07:13.942" v="43" actId="478"/>
          <ac:picMkLst>
            <pc:docMk/>
            <pc:sldMk cId="322582292" sldId="269"/>
            <ac:picMk id="33" creationId="{F3C7ABE1-A827-DA62-AD76-EF7339E3A921}"/>
          </ac:picMkLst>
        </pc:picChg>
        <pc:picChg chg="add mod">
          <ac:chgData name="Hyun-jong Kim" userId="05013b239b29a030" providerId="LiveId" clId="{EDAF408E-7B8D-4F7D-8FE9-D289B562669C}" dt="2024-04-02T03:49:12.442" v="6" actId="1076"/>
          <ac:picMkLst>
            <pc:docMk/>
            <pc:sldMk cId="322582292" sldId="269"/>
            <ac:picMk id="5124" creationId="{45349EC8-8FF9-4464-D082-473C8D18D3C6}"/>
          </ac:picMkLst>
        </pc:picChg>
        <pc:picChg chg="add mod">
          <ac:chgData name="Hyun-jong Kim" userId="05013b239b29a030" providerId="LiveId" clId="{EDAF408E-7B8D-4F7D-8FE9-D289B562669C}" dt="2024-04-02T03:51:41.637" v="34" actId="1076"/>
          <ac:picMkLst>
            <pc:docMk/>
            <pc:sldMk cId="322582292" sldId="269"/>
            <ac:picMk id="5130" creationId="{68EFD147-8861-148B-4A63-D29F48B5BFA0}"/>
          </ac:picMkLst>
        </pc:picChg>
        <pc:picChg chg="add mod">
          <ac:chgData name="Hyun-jong Kim" userId="05013b239b29a030" providerId="LiveId" clId="{EDAF408E-7B8D-4F7D-8FE9-D289B562669C}" dt="2024-04-02T04:07:29.842" v="50" actId="1076"/>
          <ac:picMkLst>
            <pc:docMk/>
            <pc:sldMk cId="322582292" sldId="269"/>
            <ac:picMk id="5132" creationId="{19D97DD5-60AA-34A8-55D1-D72035DA7781}"/>
          </ac:picMkLst>
        </pc:picChg>
      </pc:sldChg>
      <pc:sldChg chg="addSp delSp modSp new mod">
        <pc:chgData name="Hyun-jong Kim" userId="05013b239b29a030" providerId="LiveId" clId="{EDAF408E-7B8D-4F7D-8FE9-D289B562669C}" dt="2024-04-02T04:33:24.346" v="230" actId="478"/>
        <pc:sldMkLst>
          <pc:docMk/>
          <pc:sldMk cId="2738729858" sldId="270"/>
        </pc:sldMkLst>
        <pc:spChg chg="del">
          <ac:chgData name="Hyun-jong Kim" userId="05013b239b29a030" providerId="LiveId" clId="{EDAF408E-7B8D-4F7D-8FE9-D289B562669C}" dt="2024-04-02T04:10:48.927" v="67" actId="478"/>
          <ac:spMkLst>
            <pc:docMk/>
            <pc:sldMk cId="2738729858" sldId="270"/>
            <ac:spMk id="2" creationId="{A9E54EEF-2272-D6A9-CE2C-8458D614F235}"/>
          </ac:spMkLst>
        </pc:spChg>
        <pc:spChg chg="del">
          <ac:chgData name="Hyun-jong Kim" userId="05013b239b29a030" providerId="LiveId" clId="{EDAF408E-7B8D-4F7D-8FE9-D289B562669C}" dt="2024-04-02T04:10:48.927" v="67" actId="478"/>
          <ac:spMkLst>
            <pc:docMk/>
            <pc:sldMk cId="2738729858" sldId="270"/>
            <ac:spMk id="3" creationId="{F45502B8-60C8-4AC5-34CA-4C78C8735196}"/>
          </ac:spMkLst>
        </pc:spChg>
        <pc:spChg chg="add del mod">
          <ac:chgData name="Hyun-jong Kim" userId="05013b239b29a030" providerId="LiveId" clId="{EDAF408E-7B8D-4F7D-8FE9-D289B562669C}" dt="2024-04-02T04:33:17.332" v="228" actId="6549"/>
          <ac:spMkLst>
            <pc:docMk/>
            <pc:sldMk cId="2738729858" sldId="270"/>
            <ac:spMk id="4" creationId="{A1AF715C-CD17-94D8-3C5D-3F3EFF9C928B}"/>
          </ac:spMkLst>
        </pc:spChg>
        <pc:spChg chg="add del">
          <ac:chgData name="Hyun-jong Kim" userId="05013b239b29a030" providerId="LiveId" clId="{EDAF408E-7B8D-4F7D-8FE9-D289B562669C}" dt="2024-04-02T04:33:24.346" v="230" actId="478"/>
          <ac:spMkLst>
            <pc:docMk/>
            <pc:sldMk cId="2738729858" sldId="270"/>
            <ac:spMk id="5" creationId="{4BEBBECF-8561-25AA-B733-283AB077E823}"/>
          </ac:spMkLst>
        </pc:spChg>
      </pc:sldChg>
      <pc:sldChg chg="addSp delSp modSp new mod">
        <pc:chgData name="Hyun-jong Kim" userId="05013b239b29a030" providerId="LiveId" clId="{EDAF408E-7B8D-4F7D-8FE9-D289B562669C}" dt="2024-04-02T04:41:05.638" v="838" actId="113"/>
        <pc:sldMkLst>
          <pc:docMk/>
          <pc:sldMk cId="460802223" sldId="271"/>
        </pc:sldMkLst>
        <pc:spChg chg="del">
          <ac:chgData name="Hyun-jong Kim" userId="05013b239b29a030" providerId="LiveId" clId="{EDAF408E-7B8D-4F7D-8FE9-D289B562669C}" dt="2024-04-02T04:32:51.435" v="221" actId="478"/>
          <ac:spMkLst>
            <pc:docMk/>
            <pc:sldMk cId="460802223" sldId="271"/>
            <ac:spMk id="2" creationId="{A63E1464-58DB-0514-026E-B7EDAFAAC68A}"/>
          </ac:spMkLst>
        </pc:spChg>
        <pc:spChg chg="del">
          <ac:chgData name="Hyun-jong Kim" userId="05013b239b29a030" providerId="LiveId" clId="{EDAF408E-7B8D-4F7D-8FE9-D289B562669C}" dt="2024-04-02T04:32:51.435" v="221" actId="478"/>
          <ac:spMkLst>
            <pc:docMk/>
            <pc:sldMk cId="460802223" sldId="271"/>
            <ac:spMk id="3" creationId="{6BA13E54-CD7B-C84F-C1B3-89933B6CB7DC}"/>
          </ac:spMkLst>
        </pc:spChg>
        <pc:spChg chg="add mod">
          <ac:chgData name="Hyun-jong Kim" userId="05013b239b29a030" providerId="LiveId" clId="{EDAF408E-7B8D-4F7D-8FE9-D289B562669C}" dt="2024-04-02T04:41:05.638" v="838" actId="113"/>
          <ac:spMkLst>
            <pc:docMk/>
            <pc:sldMk cId="460802223" sldId="271"/>
            <ac:spMk id="4" creationId="{2B1BBB08-831C-56EC-67C6-176075148887}"/>
          </ac:spMkLst>
        </pc:spChg>
        <pc:spChg chg="add mod">
          <ac:chgData name="Hyun-jong Kim" userId="05013b239b29a030" providerId="LiveId" clId="{EDAF408E-7B8D-4F7D-8FE9-D289B562669C}" dt="2024-04-02T04:40:59.190" v="837" actId="113"/>
          <ac:spMkLst>
            <pc:docMk/>
            <pc:sldMk cId="460802223" sldId="271"/>
            <ac:spMk id="5" creationId="{81392916-7945-5EEE-5B29-0716F23868D8}"/>
          </ac:spMkLst>
        </pc:spChg>
        <pc:spChg chg="add mod">
          <ac:chgData name="Hyun-jong Kim" userId="05013b239b29a030" providerId="LiveId" clId="{EDAF408E-7B8D-4F7D-8FE9-D289B562669C}" dt="2024-04-02T04:40:59.190" v="837" actId="113"/>
          <ac:spMkLst>
            <pc:docMk/>
            <pc:sldMk cId="460802223" sldId="271"/>
            <ac:spMk id="6" creationId="{5308FF33-DD34-622C-E23A-37710523724F}"/>
          </ac:spMkLst>
        </pc:spChg>
        <pc:spChg chg="add mod">
          <ac:chgData name="Hyun-jong Kim" userId="05013b239b29a030" providerId="LiveId" clId="{EDAF408E-7B8D-4F7D-8FE9-D289B562669C}" dt="2024-04-02T04:40:59.190" v="837" actId="113"/>
          <ac:spMkLst>
            <pc:docMk/>
            <pc:sldMk cId="460802223" sldId="271"/>
            <ac:spMk id="7" creationId="{D6B9FCB2-C224-3733-6FC3-772526F4ADE3}"/>
          </ac:spMkLst>
        </pc:spChg>
        <pc:spChg chg="add mod">
          <ac:chgData name="Hyun-jong Kim" userId="05013b239b29a030" providerId="LiveId" clId="{EDAF408E-7B8D-4F7D-8FE9-D289B562669C}" dt="2024-04-02T04:40:59.190" v="837" actId="113"/>
          <ac:spMkLst>
            <pc:docMk/>
            <pc:sldMk cId="460802223" sldId="271"/>
            <ac:spMk id="8" creationId="{310A5D9B-AD5C-E198-B739-AA264AAC2481}"/>
          </ac:spMkLst>
        </pc:spChg>
        <pc:spChg chg="add mod">
          <ac:chgData name="Hyun-jong Kim" userId="05013b239b29a030" providerId="LiveId" clId="{EDAF408E-7B8D-4F7D-8FE9-D289B562669C}" dt="2024-04-02T04:40:59.190" v="837" actId="113"/>
          <ac:spMkLst>
            <pc:docMk/>
            <pc:sldMk cId="460802223" sldId="271"/>
            <ac:spMk id="9" creationId="{CB753468-97F7-6C15-9247-1AA922BFD6D7}"/>
          </ac:spMkLst>
        </pc:spChg>
        <pc:spChg chg="add mod">
          <ac:chgData name="Hyun-jong Kim" userId="05013b239b29a030" providerId="LiveId" clId="{EDAF408E-7B8D-4F7D-8FE9-D289B562669C}" dt="2024-04-02T04:40:59.190" v="837" actId="113"/>
          <ac:spMkLst>
            <pc:docMk/>
            <pc:sldMk cId="460802223" sldId="271"/>
            <ac:spMk id="10" creationId="{4FEE339C-372D-38B7-9986-05E7AF4B5F70}"/>
          </ac:spMkLst>
        </pc:spChg>
        <pc:spChg chg="add mod">
          <ac:chgData name="Hyun-jong Kim" userId="05013b239b29a030" providerId="LiveId" clId="{EDAF408E-7B8D-4F7D-8FE9-D289B562669C}" dt="2024-04-02T04:40:59.190" v="837" actId="113"/>
          <ac:spMkLst>
            <pc:docMk/>
            <pc:sldMk cId="460802223" sldId="271"/>
            <ac:spMk id="11" creationId="{5C93E0E2-BD40-18FF-1A97-170C7589F52C}"/>
          </ac:spMkLst>
        </pc:spChg>
        <pc:spChg chg="add mod">
          <ac:chgData name="Hyun-jong Kim" userId="05013b239b29a030" providerId="LiveId" clId="{EDAF408E-7B8D-4F7D-8FE9-D289B562669C}" dt="2024-04-02T04:40:59.190" v="837" actId="113"/>
          <ac:spMkLst>
            <pc:docMk/>
            <pc:sldMk cId="460802223" sldId="271"/>
            <ac:spMk id="12" creationId="{B6C0AB49-DEAA-F2DD-EEAC-F01BA3527469}"/>
          </ac:spMkLst>
        </pc:spChg>
        <pc:spChg chg="add mod">
          <ac:chgData name="Hyun-jong Kim" userId="05013b239b29a030" providerId="LiveId" clId="{EDAF408E-7B8D-4F7D-8FE9-D289B562669C}" dt="2024-04-02T04:40:51.910" v="836" actId="404"/>
          <ac:spMkLst>
            <pc:docMk/>
            <pc:sldMk cId="460802223" sldId="271"/>
            <ac:spMk id="13" creationId="{1DC4C7FF-E9CB-E54B-2D47-1CE28897B0A8}"/>
          </ac:spMkLst>
        </pc:spChg>
        <pc:spChg chg="add mod">
          <ac:chgData name="Hyun-jong Kim" userId="05013b239b29a030" providerId="LiveId" clId="{EDAF408E-7B8D-4F7D-8FE9-D289B562669C}" dt="2024-04-02T04:40:51.910" v="836" actId="404"/>
          <ac:spMkLst>
            <pc:docMk/>
            <pc:sldMk cId="460802223" sldId="271"/>
            <ac:spMk id="14" creationId="{DC54B4E9-228B-95E3-1EAE-7CDDAD6DC62D}"/>
          </ac:spMkLst>
        </pc:spChg>
        <pc:spChg chg="add mod">
          <ac:chgData name="Hyun-jong Kim" userId="05013b239b29a030" providerId="LiveId" clId="{EDAF408E-7B8D-4F7D-8FE9-D289B562669C}" dt="2024-04-02T04:40:51.910" v="836" actId="404"/>
          <ac:spMkLst>
            <pc:docMk/>
            <pc:sldMk cId="460802223" sldId="271"/>
            <ac:spMk id="15" creationId="{A28569F3-4169-7E52-20CA-5166D7F8D31F}"/>
          </ac:spMkLst>
        </pc:spChg>
        <pc:spChg chg="add mod">
          <ac:chgData name="Hyun-jong Kim" userId="05013b239b29a030" providerId="LiveId" clId="{EDAF408E-7B8D-4F7D-8FE9-D289B562669C}" dt="2024-04-02T04:40:51.910" v="836" actId="404"/>
          <ac:spMkLst>
            <pc:docMk/>
            <pc:sldMk cId="460802223" sldId="271"/>
            <ac:spMk id="16" creationId="{333BD6FC-558D-41FB-B9AD-97C67536E800}"/>
          </ac:spMkLst>
        </pc:spChg>
        <pc:spChg chg="add mod">
          <ac:chgData name="Hyun-jong Kim" userId="05013b239b29a030" providerId="LiveId" clId="{EDAF408E-7B8D-4F7D-8FE9-D289B562669C}" dt="2024-04-02T04:36:14.124" v="337" actId="571"/>
          <ac:spMkLst>
            <pc:docMk/>
            <pc:sldMk cId="460802223" sldId="271"/>
            <ac:spMk id="17" creationId="{FC796E03-EC8B-96BD-CBB7-ABB02F3827D9}"/>
          </ac:spMkLst>
        </pc:spChg>
        <pc:spChg chg="add mod">
          <ac:chgData name="Hyun-jong Kim" userId="05013b239b29a030" providerId="LiveId" clId="{EDAF408E-7B8D-4F7D-8FE9-D289B562669C}" dt="2024-04-02T04:40:51.910" v="836" actId="404"/>
          <ac:spMkLst>
            <pc:docMk/>
            <pc:sldMk cId="460802223" sldId="271"/>
            <ac:spMk id="18" creationId="{6A5EC982-CC4C-E8BF-BF82-6908D6D2096F}"/>
          </ac:spMkLst>
        </pc:spChg>
        <pc:spChg chg="add mod">
          <ac:chgData name="Hyun-jong Kim" userId="05013b239b29a030" providerId="LiveId" clId="{EDAF408E-7B8D-4F7D-8FE9-D289B562669C}" dt="2024-04-02T04:40:51.910" v="836" actId="404"/>
          <ac:spMkLst>
            <pc:docMk/>
            <pc:sldMk cId="460802223" sldId="271"/>
            <ac:spMk id="19" creationId="{63222477-76E4-E219-E4E5-8C1A6D1D2740}"/>
          </ac:spMkLst>
        </pc:spChg>
        <pc:spChg chg="add del mod">
          <ac:chgData name="Hyun-jong Kim" userId="05013b239b29a030" providerId="LiveId" clId="{EDAF408E-7B8D-4F7D-8FE9-D289B562669C}" dt="2024-04-02T04:37:50.379" v="447" actId="478"/>
          <ac:spMkLst>
            <pc:docMk/>
            <pc:sldMk cId="460802223" sldId="271"/>
            <ac:spMk id="20" creationId="{6381735B-003A-094B-169F-7E86A77692F9}"/>
          </ac:spMkLst>
        </pc:spChg>
        <pc:spChg chg="add del mod">
          <ac:chgData name="Hyun-jong Kim" userId="05013b239b29a030" providerId="LiveId" clId="{EDAF408E-7B8D-4F7D-8FE9-D289B562669C}" dt="2024-04-02T04:37:53.524" v="448" actId="478"/>
          <ac:spMkLst>
            <pc:docMk/>
            <pc:sldMk cId="460802223" sldId="271"/>
            <ac:spMk id="21" creationId="{FDA57B85-1AF7-A302-2A0B-7C4FEA0B56DB}"/>
          </ac:spMkLst>
        </pc:spChg>
        <pc:spChg chg="add mod">
          <ac:chgData name="Hyun-jong Kim" userId="05013b239b29a030" providerId="LiveId" clId="{EDAF408E-7B8D-4F7D-8FE9-D289B562669C}" dt="2024-04-02T04:40:51.910" v="836" actId="404"/>
          <ac:spMkLst>
            <pc:docMk/>
            <pc:sldMk cId="460802223" sldId="271"/>
            <ac:spMk id="22" creationId="{B633D944-A398-77F5-1BAE-5B045D139D81}"/>
          </ac:spMkLst>
        </pc:spChg>
        <pc:spChg chg="add mod">
          <ac:chgData name="Hyun-jong Kim" userId="05013b239b29a030" providerId="LiveId" clId="{EDAF408E-7B8D-4F7D-8FE9-D289B562669C}" dt="2024-04-02T04:40:51.910" v="836" actId="404"/>
          <ac:spMkLst>
            <pc:docMk/>
            <pc:sldMk cId="460802223" sldId="271"/>
            <ac:spMk id="23" creationId="{03006A26-A767-05B4-E2A2-749E1AF23022}"/>
          </ac:spMkLst>
        </pc:spChg>
        <pc:spChg chg="add mod">
          <ac:chgData name="Hyun-jong Kim" userId="05013b239b29a030" providerId="LiveId" clId="{EDAF408E-7B8D-4F7D-8FE9-D289B562669C}" dt="2024-04-02T04:40:51.910" v="836" actId="404"/>
          <ac:spMkLst>
            <pc:docMk/>
            <pc:sldMk cId="460802223" sldId="271"/>
            <ac:spMk id="24" creationId="{1ADE2F6A-B206-AF17-2E78-C873DF02592B}"/>
          </ac:spMkLst>
        </pc:spChg>
        <pc:spChg chg="add del mod">
          <ac:chgData name="Hyun-jong Kim" userId="05013b239b29a030" providerId="LiveId" clId="{EDAF408E-7B8D-4F7D-8FE9-D289B562669C}" dt="2024-04-02T04:38:26.964" v="535" actId="478"/>
          <ac:spMkLst>
            <pc:docMk/>
            <pc:sldMk cId="460802223" sldId="271"/>
            <ac:spMk id="25" creationId="{C8BF4ACB-DC90-BAD5-A9BE-64CC0845DCB2}"/>
          </ac:spMkLst>
        </pc:spChg>
        <pc:spChg chg="add mod">
          <ac:chgData name="Hyun-jong Kim" userId="05013b239b29a030" providerId="LiveId" clId="{EDAF408E-7B8D-4F7D-8FE9-D289B562669C}" dt="2024-04-02T04:40:51.910" v="836" actId="404"/>
          <ac:spMkLst>
            <pc:docMk/>
            <pc:sldMk cId="460802223" sldId="271"/>
            <ac:spMk id="26" creationId="{604C0587-72EC-0591-2089-FB250401AE2B}"/>
          </ac:spMkLst>
        </pc:spChg>
        <pc:spChg chg="add mod">
          <ac:chgData name="Hyun-jong Kim" userId="05013b239b29a030" providerId="LiveId" clId="{EDAF408E-7B8D-4F7D-8FE9-D289B562669C}" dt="2024-04-02T04:40:51.910" v="836" actId="404"/>
          <ac:spMkLst>
            <pc:docMk/>
            <pc:sldMk cId="460802223" sldId="271"/>
            <ac:spMk id="27" creationId="{BF4DB76C-5704-2A2E-870D-B8496AC15303}"/>
          </ac:spMkLst>
        </pc:spChg>
        <pc:spChg chg="add mod">
          <ac:chgData name="Hyun-jong Kim" userId="05013b239b29a030" providerId="LiveId" clId="{EDAF408E-7B8D-4F7D-8FE9-D289B562669C}" dt="2024-04-02T04:40:51.910" v="836" actId="404"/>
          <ac:spMkLst>
            <pc:docMk/>
            <pc:sldMk cId="460802223" sldId="271"/>
            <ac:spMk id="28" creationId="{BB93417C-5DD9-A909-9BC2-C18D562D080F}"/>
          </ac:spMkLst>
        </pc:spChg>
        <pc:spChg chg="add mod">
          <ac:chgData name="Hyun-jong Kim" userId="05013b239b29a030" providerId="LiveId" clId="{EDAF408E-7B8D-4F7D-8FE9-D289B562669C}" dt="2024-04-02T04:40:51.910" v="836" actId="404"/>
          <ac:spMkLst>
            <pc:docMk/>
            <pc:sldMk cId="460802223" sldId="271"/>
            <ac:spMk id="29" creationId="{B0BD145B-F0DE-581D-4554-8D82A1904EB7}"/>
          </ac:spMkLst>
        </pc:spChg>
        <pc:spChg chg="add mod">
          <ac:chgData name="Hyun-jong Kim" userId="05013b239b29a030" providerId="LiveId" clId="{EDAF408E-7B8D-4F7D-8FE9-D289B562669C}" dt="2024-04-02T04:40:51.910" v="836" actId="404"/>
          <ac:spMkLst>
            <pc:docMk/>
            <pc:sldMk cId="460802223" sldId="271"/>
            <ac:spMk id="30" creationId="{B035915F-26B5-9430-CFBC-78936A063F1A}"/>
          </ac:spMkLst>
        </pc:spChg>
        <pc:spChg chg="add mod">
          <ac:chgData name="Hyun-jong Kim" userId="05013b239b29a030" providerId="LiveId" clId="{EDAF408E-7B8D-4F7D-8FE9-D289B562669C}" dt="2024-04-02T04:40:51.910" v="836" actId="404"/>
          <ac:spMkLst>
            <pc:docMk/>
            <pc:sldMk cId="460802223" sldId="271"/>
            <ac:spMk id="31" creationId="{65951824-70BF-955C-FD47-5003510A23C0}"/>
          </ac:spMkLst>
        </pc:spChg>
        <pc:spChg chg="add mod">
          <ac:chgData name="Hyun-jong Kim" userId="05013b239b29a030" providerId="LiveId" clId="{EDAF408E-7B8D-4F7D-8FE9-D289B562669C}" dt="2024-04-02T04:40:51.910" v="836" actId="404"/>
          <ac:spMkLst>
            <pc:docMk/>
            <pc:sldMk cId="460802223" sldId="271"/>
            <ac:spMk id="32" creationId="{31C7EC71-12D8-0570-2465-B1C1D638DB40}"/>
          </ac:spMkLst>
        </pc:spChg>
        <pc:spChg chg="add del mod">
          <ac:chgData name="Hyun-jong Kim" userId="05013b239b29a030" providerId="LiveId" clId="{EDAF408E-7B8D-4F7D-8FE9-D289B562669C}" dt="2024-04-02T04:39:18.488" v="664" actId="478"/>
          <ac:spMkLst>
            <pc:docMk/>
            <pc:sldMk cId="460802223" sldId="271"/>
            <ac:spMk id="33" creationId="{A53A5C71-01E3-85F5-AE79-7AD56B0C8F12}"/>
          </ac:spMkLst>
        </pc:spChg>
        <pc:spChg chg="add mod">
          <ac:chgData name="Hyun-jong Kim" userId="05013b239b29a030" providerId="LiveId" clId="{EDAF408E-7B8D-4F7D-8FE9-D289B562669C}" dt="2024-04-02T04:40:51.910" v="836" actId="404"/>
          <ac:spMkLst>
            <pc:docMk/>
            <pc:sldMk cId="460802223" sldId="271"/>
            <ac:spMk id="34" creationId="{11A1428B-F01F-B861-8CCD-B2213AB3EC65}"/>
          </ac:spMkLst>
        </pc:spChg>
        <pc:spChg chg="add mod">
          <ac:chgData name="Hyun-jong Kim" userId="05013b239b29a030" providerId="LiveId" clId="{EDAF408E-7B8D-4F7D-8FE9-D289B562669C}" dt="2024-04-02T04:40:51.910" v="836" actId="404"/>
          <ac:spMkLst>
            <pc:docMk/>
            <pc:sldMk cId="460802223" sldId="271"/>
            <ac:spMk id="35" creationId="{8EEF1443-9196-7996-5A7D-5A2405C00045}"/>
          </ac:spMkLst>
        </pc:spChg>
        <pc:spChg chg="add mod">
          <ac:chgData name="Hyun-jong Kim" userId="05013b239b29a030" providerId="LiveId" clId="{EDAF408E-7B8D-4F7D-8FE9-D289B562669C}" dt="2024-04-02T04:40:51.910" v="836" actId="404"/>
          <ac:spMkLst>
            <pc:docMk/>
            <pc:sldMk cId="460802223" sldId="271"/>
            <ac:spMk id="36" creationId="{DB9B3FED-7BAC-073C-E821-F316DB9C7696}"/>
          </ac:spMkLst>
        </pc:spChg>
        <pc:spChg chg="add del mod">
          <ac:chgData name="Hyun-jong Kim" userId="05013b239b29a030" providerId="LiveId" clId="{EDAF408E-7B8D-4F7D-8FE9-D289B562669C}" dt="2024-04-02T04:39:43.482" v="665" actId="478"/>
          <ac:spMkLst>
            <pc:docMk/>
            <pc:sldMk cId="460802223" sldId="271"/>
            <ac:spMk id="37" creationId="{9F75E071-CB1F-09C6-D716-36AABEA1A3E5}"/>
          </ac:spMkLst>
        </pc:spChg>
        <pc:spChg chg="add mod">
          <ac:chgData name="Hyun-jong Kim" userId="05013b239b29a030" providerId="LiveId" clId="{EDAF408E-7B8D-4F7D-8FE9-D289B562669C}" dt="2024-04-02T04:40:51.910" v="836" actId="404"/>
          <ac:spMkLst>
            <pc:docMk/>
            <pc:sldMk cId="460802223" sldId="271"/>
            <ac:spMk id="38" creationId="{8407F775-4498-42EB-6A23-24351D3AE660}"/>
          </ac:spMkLst>
        </pc:spChg>
        <pc:spChg chg="add mod">
          <ac:chgData name="Hyun-jong Kim" userId="05013b239b29a030" providerId="LiveId" clId="{EDAF408E-7B8D-4F7D-8FE9-D289B562669C}" dt="2024-04-02T04:40:51.910" v="836" actId="404"/>
          <ac:spMkLst>
            <pc:docMk/>
            <pc:sldMk cId="460802223" sldId="271"/>
            <ac:spMk id="39" creationId="{1ED33C6C-5E8C-BAE5-F35F-0345D2123F73}"/>
          </ac:spMkLst>
        </pc:spChg>
        <pc:spChg chg="add mod">
          <ac:chgData name="Hyun-jong Kim" userId="05013b239b29a030" providerId="LiveId" clId="{EDAF408E-7B8D-4F7D-8FE9-D289B562669C}" dt="2024-04-02T04:40:51.910" v="836" actId="404"/>
          <ac:spMkLst>
            <pc:docMk/>
            <pc:sldMk cId="460802223" sldId="271"/>
            <ac:spMk id="40" creationId="{0015EC0F-E946-E7F8-B750-481F68B81722}"/>
          </ac:spMkLst>
        </pc:spChg>
        <pc:spChg chg="add mod">
          <ac:chgData name="Hyun-jong Kim" userId="05013b239b29a030" providerId="LiveId" clId="{EDAF408E-7B8D-4F7D-8FE9-D289B562669C}" dt="2024-04-02T04:40:51.910" v="836" actId="404"/>
          <ac:spMkLst>
            <pc:docMk/>
            <pc:sldMk cId="460802223" sldId="271"/>
            <ac:spMk id="41" creationId="{4671E637-89B9-6CA1-B110-EB8115BE4CF7}"/>
          </ac:spMkLst>
        </pc:spChg>
        <pc:spChg chg="add mod">
          <ac:chgData name="Hyun-jong Kim" userId="05013b239b29a030" providerId="LiveId" clId="{EDAF408E-7B8D-4F7D-8FE9-D289B562669C}" dt="2024-04-02T04:40:51.910" v="836" actId="404"/>
          <ac:spMkLst>
            <pc:docMk/>
            <pc:sldMk cId="460802223" sldId="271"/>
            <ac:spMk id="42" creationId="{116A434A-2203-5A3B-6FA8-4D2A7C54EF22}"/>
          </ac:spMkLst>
        </pc:spChg>
        <pc:spChg chg="add mod">
          <ac:chgData name="Hyun-jong Kim" userId="05013b239b29a030" providerId="LiveId" clId="{EDAF408E-7B8D-4F7D-8FE9-D289B562669C}" dt="2024-04-02T04:40:51.910" v="836" actId="404"/>
          <ac:spMkLst>
            <pc:docMk/>
            <pc:sldMk cId="460802223" sldId="271"/>
            <ac:spMk id="43" creationId="{F704A61B-86F5-DFF8-A696-9DE84E00B394}"/>
          </ac:spMkLst>
        </pc:spChg>
        <pc:spChg chg="add mod">
          <ac:chgData name="Hyun-jong Kim" userId="05013b239b29a030" providerId="LiveId" clId="{EDAF408E-7B8D-4F7D-8FE9-D289B562669C}" dt="2024-04-02T04:40:51.910" v="836" actId="404"/>
          <ac:spMkLst>
            <pc:docMk/>
            <pc:sldMk cId="460802223" sldId="271"/>
            <ac:spMk id="44" creationId="{D3F412F2-76C6-E01B-DA63-D3635A055CCF}"/>
          </ac:spMkLst>
        </pc:spChg>
        <pc:spChg chg="add mod">
          <ac:chgData name="Hyun-jong Kim" userId="05013b239b29a030" providerId="LiveId" clId="{EDAF408E-7B8D-4F7D-8FE9-D289B562669C}" dt="2024-04-02T04:40:51.910" v="836" actId="404"/>
          <ac:spMkLst>
            <pc:docMk/>
            <pc:sldMk cId="460802223" sldId="271"/>
            <ac:spMk id="45" creationId="{235951AA-EDB7-DCA8-D905-EEE122F2E99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0E5CF-5DC1-4698-885B-53D13A36C6EC}" type="datetimeFigureOut">
              <a:rPr lang="ko-KR" altLang="en-US" smtClean="0"/>
              <a:t>2024-04-02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97AD4-BBCA-4D8E-977C-AD6C933907B4}" type="slidenum">
              <a:rPr lang="ko-KR" altLang="en-US" smtClean="0"/>
              <a:t>‹#›</a:t>
            </a:fld>
            <a:endParaRPr lang="ko-KR" altLang="en-US"/>
          </a:p>
        </p:txBody>
      </p:sp>
    </p:spTree>
    <p:extLst>
      <p:ext uri="{BB962C8B-B14F-4D97-AF65-F5344CB8AC3E}">
        <p14:creationId xmlns:p14="http://schemas.microsoft.com/office/powerpoint/2010/main" val="370079190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Baseball is a sport that is loved by many. One of the most interesting aspects of the sport is the wealth of data that is available. This presentation will explore the insights that can be gained from analyzing various MLB datasets.</a:t>
            </a:r>
          </a:p>
        </p:txBody>
      </p:sp>
      <p:sp>
        <p:nvSpPr>
          <p:cNvPr id="4" name="슬라이드 번호 개체 틀 3"/>
          <p:cNvSpPr>
            <a:spLocks noGrp="1"/>
          </p:cNvSpPr>
          <p:nvPr>
            <p:ph type="sldNum" sz="quarter" idx="5"/>
          </p:nvPr>
        </p:nvSpPr>
        <p:spPr/>
        <p:txBody>
          <a:bodyPr/>
          <a:lstStyle/>
          <a:p>
            <a:fld id="{8D351892-32E1-40B0-A69F-C92C1DCF0A38}" type="slidenum">
              <a:rPr lang="ko-KR" altLang="en-US" smtClean="0"/>
              <a:t>1</a:t>
            </a:fld>
            <a:endParaRPr lang="ko-KR" altLang="en-US"/>
          </a:p>
        </p:txBody>
      </p:sp>
    </p:spTree>
    <p:extLst>
      <p:ext uri="{BB962C8B-B14F-4D97-AF65-F5344CB8AC3E}">
        <p14:creationId xmlns:p14="http://schemas.microsoft.com/office/powerpoint/2010/main" val="1244813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781C1F-69CC-3F93-888A-6691D0D7C224}"/>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EFF2BC99-23F1-E281-F7C5-623594EF00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7D07B08-FBB6-DCDE-95A7-48CE28C541E9}"/>
              </a:ext>
            </a:extLst>
          </p:cNvPr>
          <p:cNvSpPr>
            <a:spLocks noGrp="1"/>
          </p:cNvSpPr>
          <p:nvPr>
            <p:ph type="dt" sz="half" idx="10"/>
          </p:nvPr>
        </p:nvSpPr>
        <p:spPr/>
        <p:txBody>
          <a:bodyPr/>
          <a:lstStyle/>
          <a:p>
            <a:fld id="{872CEB9C-C74A-4B95-855E-A685DB6D1FCB}" type="datetimeFigureOut">
              <a:rPr lang="ko-KR" altLang="en-US" smtClean="0"/>
              <a:t>2024-04-02</a:t>
            </a:fld>
            <a:endParaRPr lang="ko-KR" altLang="en-US"/>
          </a:p>
        </p:txBody>
      </p:sp>
      <p:sp>
        <p:nvSpPr>
          <p:cNvPr id="5" name="바닥글 개체 틀 4">
            <a:extLst>
              <a:ext uri="{FF2B5EF4-FFF2-40B4-BE49-F238E27FC236}">
                <a16:creationId xmlns:a16="http://schemas.microsoft.com/office/drawing/2014/main" id="{EADDAC3E-9F70-1B95-DFBF-1397A5442F3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74F129E-13A4-E029-C17F-6C984FCA7F06}"/>
              </a:ext>
            </a:extLst>
          </p:cNvPr>
          <p:cNvSpPr>
            <a:spLocks noGrp="1"/>
          </p:cNvSpPr>
          <p:nvPr>
            <p:ph type="sldNum" sz="quarter" idx="12"/>
          </p:nvPr>
        </p:nvSpPr>
        <p:spPr/>
        <p:txBody>
          <a:bodyPr/>
          <a:lstStyle/>
          <a:p>
            <a:fld id="{165C4C83-134B-4196-92A1-FE4F8EE38FC6}" type="slidenum">
              <a:rPr lang="ko-KR" altLang="en-US" smtClean="0"/>
              <a:t>‹#›</a:t>
            </a:fld>
            <a:endParaRPr lang="ko-KR" altLang="en-US"/>
          </a:p>
        </p:txBody>
      </p:sp>
    </p:spTree>
    <p:extLst>
      <p:ext uri="{BB962C8B-B14F-4D97-AF65-F5344CB8AC3E}">
        <p14:creationId xmlns:p14="http://schemas.microsoft.com/office/powerpoint/2010/main" val="4169427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1819BE-46BE-83CE-D5F5-26BB6AF0E824}"/>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150D5B56-16F4-12A7-0C24-3283DAE72677}"/>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76B2197-AB7B-9A33-6567-CD436BB831CF}"/>
              </a:ext>
            </a:extLst>
          </p:cNvPr>
          <p:cNvSpPr>
            <a:spLocks noGrp="1"/>
          </p:cNvSpPr>
          <p:nvPr>
            <p:ph type="dt" sz="half" idx="10"/>
          </p:nvPr>
        </p:nvSpPr>
        <p:spPr/>
        <p:txBody>
          <a:bodyPr/>
          <a:lstStyle/>
          <a:p>
            <a:fld id="{872CEB9C-C74A-4B95-855E-A685DB6D1FCB}" type="datetimeFigureOut">
              <a:rPr lang="ko-KR" altLang="en-US" smtClean="0"/>
              <a:t>2024-04-02</a:t>
            </a:fld>
            <a:endParaRPr lang="ko-KR" altLang="en-US"/>
          </a:p>
        </p:txBody>
      </p:sp>
      <p:sp>
        <p:nvSpPr>
          <p:cNvPr id="5" name="바닥글 개체 틀 4">
            <a:extLst>
              <a:ext uri="{FF2B5EF4-FFF2-40B4-BE49-F238E27FC236}">
                <a16:creationId xmlns:a16="http://schemas.microsoft.com/office/drawing/2014/main" id="{106A56E9-0DCE-8162-6F6C-30F00E7063A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4C9BD44-1F1F-7AAB-88BE-97365F98CD2F}"/>
              </a:ext>
            </a:extLst>
          </p:cNvPr>
          <p:cNvSpPr>
            <a:spLocks noGrp="1"/>
          </p:cNvSpPr>
          <p:nvPr>
            <p:ph type="sldNum" sz="quarter" idx="12"/>
          </p:nvPr>
        </p:nvSpPr>
        <p:spPr/>
        <p:txBody>
          <a:bodyPr/>
          <a:lstStyle/>
          <a:p>
            <a:fld id="{165C4C83-134B-4196-92A1-FE4F8EE38FC6}" type="slidenum">
              <a:rPr lang="ko-KR" altLang="en-US" smtClean="0"/>
              <a:t>‹#›</a:t>
            </a:fld>
            <a:endParaRPr lang="ko-KR" altLang="en-US"/>
          </a:p>
        </p:txBody>
      </p:sp>
    </p:spTree>
    <p:extLst>
      <p:ext uri="{BB962C8B-B14F-4D97-AF65-F5344CB8AC3E}">
        <p14:creationId xmlns:p14="http://schemas.microsoft.com/office/powerpoint/2010/main" val="65652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C1E0A9E7-8B98-39FA-ED68-E340F06352FC}"/>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8096A741-9065-8AAD-994B-A6751FA85FBC}"/>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DD2BBE2-8BCB-99C0-1EA5-957BB1CB462C}"/>
              </a:ext>
            </a:extLst>
          </p:cNvPr>
          <p:cNvSpPr>
            <a:spLocks noGrp="1"/>
          </p:cNvSpPr>
          <p:nvPr>
            <p:ph type="dt" sz="half" idx="10"/>
          </p:nvPr>
        </p:nvSpPr>
        <p:spPr/>
        <p:txBody>
          <a:bodyPr/>
          <a:lstStyle/>
          <a:p>
            <a:fld id="{872CEB9C-C74A-4B95-855E-A685DB6D1FCB}" type="datetimeFigureOut">
              <a:rPr lang="ko-KR" altLang="en-US" smtClean="0"/>
              <a:t>2024-04-02</a:t>
            </a:fld>
            <a:endParaRPr lang="ko-KR" altLang="en-US"/>
          </a:p>
        </p:txBody>
      </p:sp>
      <p:sp>
        <p:nvSpPr>
          <p:cNvPr id="5" name="바닥글 개체 틀 4">
            <a:extLst>
              <a:ext uri="{FF2B5EF4-FFF2-40B4-BE49-F238E27FC236}">
                <a16:creationId xmlns:a16="http://schemas.microsoft.com/office/drawing/2014/main" id="{2C40ACB9-9AA2-9E76-FEA9-49831A05642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FBEF9D8-EA19-2B7B-07EE-AB319972BA43}"/>
              </a:ext>
            </a:extLst>
          </p:cNvPr>
          <p:cNvSpPr>
            <a:spLocks noGrp="1"/>
          </p:cNvSpPr>
          <p:nvPr>
            <p:ph type="sldNum" sz="quarter" idx="12"/>
          </p:nvPr>
        </p:nvSpPr>
        <p:spPr/>
        <p:txBody>
          <a:bodyPr/>
          <a:lstStyle/>
          <a:p>
            <a:fld id="{165C4C83-134B-4196-92A1-FE4F8EE38FC6}" type="slidenum">
              <a:rPr lang="ko-KR" altLang="en-US" smtClean="0"/>
              <a:t>‹#›</a:t>
            </a:fld>
            <a:endParaRPr lang="ko-KR" altLang="en-US"/>
          </a:p>
        </p:txBody>
      </p:sp>
    </p:spTree>
    <p:extLst>
      <p:ext uri="{BB962C8B-B14F-4D97-AF65-F5344CB8AC3E}">
        <p14:creationId xmlns:p14="http://schemas.microsoft.com/office/powerpoint/2010/main" val="4222556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737D0C-8CEA-027F-BCD8-C1A8BC53712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D848E7C-57A0-C464-7A3A-B1EBA32B53FA}"/>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37D719E-E46B-5A00-6F76-A434ABA0F39B}"/>
              </a:ext>
            </a:extLst>
          </p:cNvPr>
          <p:cNvSpPr>
            <a:spLocks noGrp="1"/>
          </p:cNvSpPr>
          <p:nvPr>
            <p:ph type="dt" sz="half" idx="10"/>
          </p:nvPr>
        </p:nvSpPr>
        <p:spPr/>
        <p:txBody>
          <a:bodyPr/>
          <a:lstStyle/>
          <a:p>
            <a:fld id="{872CEB9C-C74A-4B95-855E-A685DB6D1FCB}" type="datetimeFigureOut">
              <a:rPr lang="ko-KR" altLang="en-US" smtClean="0"/>
              <a:t>2024-04-02</a:t>
            </a:fld>
            <a:endParaRPr lang="ko-KR" altLang="en-US"/>
          </a:p>
        </p:txBody>
      </p:sp>
      <p:sp>
        <p:nvSpPr>
          <p:cNvPr id="5" name="바닥글 개체 틀 4">
            <a:extLst>
              <a:ext uri="{FF2B5EF4-FFF2-40B4-BE49-F238E27FC236}">
                <a16:creationId xmlns:a16="http://schemas.microsoft.com/office/drawing/2014/main" id="{0DFCF5CB-3A54-E638-2679-87CC83B24A7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EE77FA3-674C-10FC-A231-BD9373067253}"/>
              </a:ext>
            </a:extLst>
          </p:cNvPr>
          <p:cNvSpPr>
            <a:spLocks noGrp="1"/>
          </p:cNvSpPr>
          <p:nvPr>
            <p:ph type="sldNum" sz="quarter" idx="12"/>
          </p:nvPr>
        </p:nvSpPr>
        <p:spPr/>
        <p:txBody>
          <a:bodyPr/>
          <a:lstStyle/>
          <a:p>
            <a:fld id="{165C4C83-134B-4196-92A1-FE4F8EE38FC6}" type="slidenum">
              <a:rPr lang="ko-KR" altLang="en-US" smtClean="0"/>
              <a:t>‹#›</a:t>
            </a:fld>
            <a:endParaRPr lang="ko-KR" altLang="en-US"/>
          </a:p>
        </p:txBody>
      </p:sp>
    </p:spTree>
    <p:extLst>
      <p:ext uri="{BB962C8B-B14F-4D97-AF65-F5344CB8AC3E}">
        <p14:creationId xmlns:p14="http://schemas.microsoft.com/office/powerpoint/2010/main" val="2766811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9E48A2-AA7A-ED14-87CD-3BCF14A62E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6739313A-6636-2E6E-7E78-2DB88336A69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7B9C5DA5-16E9-2F74-B524-68593D716774}"/>
              </a:ext>
            </a:extLst>
          </p:cNvPr>
          <p:cNvSpPr>
            <a:spLocks noGrp="1"/>
          </p:cNvSpPr>
          <p:nvPr>
            <p:ph type="dt" sz="half" idx="10"/>
          </p:nvPr>
        </p:nvSpPr>
        <p:spPr/>
        <p:txBody>
          <a:bodyPr/>
          <a:lstStyle/>
          <a:p>
            <a:fld id="{872CEB9C-C74A-4B95-855E-A685DB6D1FCB}" type="datetimeFigureOut">
              <a:rPr lang="ko-KR" altLang="en-US" smtClean="0"/>
              <a:t>2024-04-02</a:t>
            </a:fld>
            <a:endParaRPr lang="ko-KR" altLang="en-US"/>
          </a:p>
        </p:txBody>
      </p:sp>
      <p:sp>
        <p:nvSpPr>
          <p:cNvPr id="5" name="바닥글 개체 틀 4">
            <a:extLst>
              <a:ext uri="{FF2B5EF4-FFF2-40B4-BE49-F238E27FC236}">
                <a16:creationId xmlns:a16="http://schemas.microsoft.com/office/drawing/2014/main" id="{27109300-56EB-7B04-136E-955CBCCD8E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24E8F4B-7577-C433-6511-E557FAA74FAD}"/>
              </a:ext>
            </a:extLst>
          </p:cNvPr>
          <p:cNvSpPr>
            <a:spLocks noGrp="1"/>
          </p:cNvSpPr>
          <p:nvPr>
            <p:ph type="sldNum" sz="quarter" idx="12"/>
          </p:nvPr>
        </p:nvSpPr>
        <p:spPr/>
        <p:txBody>
          <a:bodyPr/>
          <a:lstStyle/>
          <a:p>
            <a:fld id="{165C4C83-134B-4196-92A1-FE4F8EE38FC6}" type="slidenum">
              <a:rPr lang="ko-KR" altLang="en-US" smtClean="0"/>
              <a:t>‹#›</a:t>
            </a:fld>
            <a:endParaRPr lang="ko-KR" altLang="en-US"/>
          </a:p>
        </p:txBody>
      </p:sp>
    </p:spTree>
    <p:extLst>
      <p:ext uri="{BB962C8B-B14F-4D97-AF65-F5344CB8AC3E}">
        <p14:creationId xmlns:p14="http://schemas.microsoft.com/office/powerpoint/2010/main" val="59449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007918-6560-B05C-170C-A18972E32149}"/>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50833A3-1E81-E7EE-6BA9-5E9CB0075511}"/>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6F2EE89-F1BD-AD03-80EC-A87033FBB7C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FB60BDF1-A089-5D64-54F3-2BE666117191}"/>
              </a:ext>
            </a:extLst>
          </p:cNvPr>
          <p:cNvSpPr>
            <a:spLocks noGrp="1"/>
          </p:cNvSpPr>
          <p:nvPr>
            <p:ph type="dt" sz="half" idx="10"/>
          </p:nvPr>
        </p:nvSpPr>
        <p:spPr/>
        <p:txBody>
          <a:bodyPr/>
          <a:lstStyle/>
          <a:p>
            <a:fld id="{872CEB9C-C74A-4B95-855E-A685DB6D1FCB}" type="datetimeFigureOut">
              <a:rPr lang="ko-KR" altLang="en-US" smtClean="0"/>
              <a:t>2024-04-02</a:t>
            </a:fld>
            <a:endParaRPr lang="ko-KR" altLang="en-US"/>
          </a:p>
        </p:txBody>
      </p:sp>
      <p:sp>
        <p:nvSpPr>
          <p:cNvPr id="6" name="바닥글 개체 틀 5">
            <a:extLst>
              <a:ext uri="{FF2B5EF4-FFF2-40B4-BE49-F238E27FC236}">
                <a16:creationId xmlns:a16="http://schemas.microsoft.com/office/drawing/2014/main" id="{D72A0FD2-F2BE-BED6-6912-8FCC5287C83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275C2DA-C9A5-D615-BECC-5E3B42561D18}"/>
              </a:ext>
            </a:extLst>
          </p:cNvPr>
          <p:cNvSpPr>
            <a:spLocks noGrp="1"/>
          </p:cNvSpPr>
          <p:nvPr>
            <p:ph type="sldNum" sz="quarter" idx="12"/>
          </p:nvPr>
        </p:nvSpPr>
        <p:spPr/>
        <p:txBody>
          <a:bodyPr/>
          <a:lstStyle/>
          <a:p>
            <a:fld id="{165C4C83-134B-4196-92A1-FE4F8EE38FC6}" type="slidenum">
              <a:rPr lang="ko-KR" altLang="en-US" smtClean="0"/>
              <a:t>‹#›</a:t>
            </a:fld>
            <a:endParaRPr lang="ko-KR" altLang="en-US"/>
          </a:p>
        </p:txBody>
      </p:sp>
    </p:spTree>
    <p:extLst>
      <p:ext uri="{BB962C8B-B14F-4D97-AF65-F5344CB8AC3E}">
        <p14:creationId xmlns:p14="http://schemas.microsoft.com/office/powerpoint/2010/main" val="346970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46311F-FADA-B858-EF27-774CCF222AE7}"/>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D0465EA-CD8F-080D-4C53-9B24974D76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80FC4661-A467-930C-2966-A574E1DEADB8}"/>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DDFD3B42-019B-83BD-B623-206C7D596A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423BDF29-1A39-90A1-02A1-7176E62B8791}"/>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F7313CC5-19F9-C038-79C0-E60DC01CC15A}"/>
              </a:ext>
            </a:extLst>
          </p:cNvPr>
          <p:cNvSpPr>
            <a:spLocks noGrp="1"/>
          </p:cNvSpPr>
          <p:nvPr>
            <p:ph type="dt" sz="half" idx="10"/>
          </p:nvPr>
        </p:nvSpPr>
        <p:spPr/>
        <p:txBody>
          <a:bodyPr/>
          <a:lstStyle/>
          <a:p>
            <a:fld id="{872CEB9C-C74A-4B95-855E-A685DB6D1FCB}" type="datetimeFigureOut">
              <a:rPr lang="ko-KR" altLang="en-US" smtClean="0"/>
              <a:t>2024-04-02</a:t>
            </a:fld>
            <a:endParaRPr lang="ko-KR" altLang="en-US"/>
          </a:p>
        </p:txBody>
      </p:sp>
      <p:sp>
        <p:nvSpPr>
          <p:cNvPr id="8" name="바닥글 개체 틀 7">
            <a:extLst>
              <a:ext uri="{FF2B5EF4-FFF2-40B4-BE49-F238E27FC236}">
                <a16:creationId xmlns:a16="http://schemas.microsoft.com/office/drawing/2014/main" id="{6E1CFA1A-E696-EA5F-6A1E-268683582E6E}"/>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011A40B0-B9D1-263C-2055-445282CF96E9}"/>
              </a:ext>
            </a:extLst>
          </p:cNvPr>
          <p:cNvSpPr>
            <a:spLocks noGrp="1"/>
          </p:cNvSpPr>
          <p:nvPr>
            <p:ph type="sldNum" sz="quarter" idx="12"/>
          </p:nvPr>
        </p:nvSpPr>
        <p:spPr/>
        <p:txBody>
          <a:bodyPr/>
          <a:lstStyle/>
          <a:p>
            <a:fld id="{165C4C83-134B-4196-92A1-FE4F8EE38FC6}" type="slidenum">
              <a:rPr lang="ko-KR" altLang="en-US" smtClean="0"/>
              <a:t>‹#›</a:t>
            </a:fld>
            <a:endParaRPr lang="ko-KR" altLang="en-US"/>
          </a:p>
        </p:txBody>
      </p:sp>
    </p:spTree>
    <p:extLst>
      <p:ext uri="{BB962C8B-B14F-4D97-AF65-F5344CB8AC3E}">
        <p14:creationId xmlns:p14="http://schemas.microsoft.com/office/powerpoint/2010/main" val="1261218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901B1B-56E2-B265-B9F0-C08C30DD3B0E}"/>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68AFE71-4C95-2990-BD3A-3818901FE2B3}"/>
              </a:ext>
            </a:extLst>
          </p:cNvPr>
          <p:cNvSpPr>
            <a:spLocks noGrp="1"/>
          </p:cNvSpPr>
          <p:nvPr>
            <p:ph type="dt" sz="half" idx="10"/>
          </p:nvPr>
        </p:nvSpPr>
        <p:spPr/>
        <p:txBody>
          <a:bodyPr/>
          <a:lstStyle/>
          <a:p>
            <a:fld id="{872CEB9C-C74A-4B95-855E-A685DB6D1FCB}" type="datetimeFigureOut">
              <a:rPr lang="ko-KR" altLang="en-US" smtClean="0"/>
              <a:t>2024-04-02</a:t>
            </a:fld>
            <a:endParaRPr lang="ko-KR" altLang="en-US"/>
          </a:p>
        </p:txBody>
      </p:sp>
      <p:sp>
        <p:nvSpPr>
          <p:cNvPr id="4" name="바닥글 개체 틀 3">
            <a:extLst>
              <a:ext uri="{FF2B5EF4-FFF2-40B4-BE49-F238E27FC236}">
                <a16:creationId xmlns:a16="http://schemas.microsoft.com/office/drawing/2014/main" id="{3BDE0831-C5DB-F88F-305E-A51B7CC62E1D}"/>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921736-1797-E5A1-74C3-24F8AADA357D}"/>
              </a:ext>
            </a:extLst>
          </p:cNvPr>
          <p:cNvSpPr>
            <a:spLocks noGrp="1"/>
          </p:cNvSpPr>
          <p:nvPr>
            <p:ph type="sldNum" sz="quarter" idx="12"/>
          </p:nvPr>
        </p:nvSpPr>
        <p:spPr/>
        <p:txBody>
          <a:bodyPr/>
          <a:lstStyle/>
          <a:p>
            <a:fld id="{165C4C83-134B-4196-92A1-FE4F8EE38FC6}" type="slidenum">
              <a:rPr lang="ko-KR" altLang="en-US" smtClean="0"/>
              <a:t>‹#›</a:t>
            </a:fld>
            <a:endParaRPr lang="ko-KR" altLang="en-US"/>
          </a:p>
        </p:txBody>
      </p:sp>
    </p:spTree>
    <p:extLst>
      <p:ext uri="{BB962C8B-B14F-4D97-AF65-F5344CB8AC3E}">
        <p14:creationId xmlns:p14="http://schemas.microsoft.com/office/powerpoint/2010/main" val="912178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86D67AB0-BE59-A993-F9B5-6B5CF2941868}"/>
              </a:ext>
            </a:extLst>
          </p:cNvPr>
          <p:cNvSpPr>
            <a:spLocks noGrp="1"/>
          </p:cNvSpPr>
          <p:nvPr>
            <p:ph type="dt" sz="half" idx="10"/>
          </p:nvPr>
        </p:nvSpPr>
        <p:spPr/>
        <p:txBody>
          <a:bodyPr/>
          <a:lstStyle/>
          <a:p>
            <a:fld id="{872CEB9C-C74A-4B95-855E-A685DB6D1FCB}" type="datetimeFigureOut">
              <a:rPr lang="ko-KR" altLang="en-US" smtClean="0"/>
              <a:t>2024-04-02</a:t>
            </a:fld>
            <a:endParaRPr lang="ko-KR" altLang="en-US"/>
          </a:p>
        </p:txBody>
      </p:sp>
      <p:sp>
        <p:nvSpPr>
          <p:cNvPr id="3" name="바닥글 개체 틀 2">
            <a:extLst>
              <a:ext uri="{FF2B5EF4-FFF2-40B4-BE49-F238E27FC236}">
                <a16:creationId xmlns:a16="http://schemas.microsoft.com/office/drawing/2014/main" id="{0FE62492-B0EC-A460-9462-F548BA055EEB}"/>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AAF02D9F-D54C-5641-CA91-B466CC2A9A09}"/>
              </a:ext>
            </a:extLst>
          </p:cNvPr>
          <p:cNvSpPr>
            <a:spLocks noGrp="1"/>
          </p:cNvSpPr>
          <p:nvPr>
            <p:ph type="sldNum" sz="quarter" idx="12"/>
          </p:nvPr>
        </p:nvSpPr>
        <p:spPr/>
        <p:txBody>
          <a:bodyPr/>
          <a:lstStyle/>
          <a:p>
            <a:fld id="{165C4C83-134B-4196-92A1-FE4F8EE38FC6}" type="slidenum">
              <a:rPr lang="ko-KR" altLang="en-US" smtClean="0"/>
              <a:t>‹#›</a:t>
            </a:fld>
            <a:endParaRPr lang="ko-KR" altLang="en-US"/>
          </a:p>
        </p:txBody>
      </p:sp>
    </p:spTree>
    <p:extLst>
      <p:ext uri="{BB962C8B-B14F-4D97-AF65-F5344CB8AC3E}">
        <p14:creationId xmlns:p14="http://schemas.microsoft.com/office/powerpoint/2010/main" val="3803225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291CF12-2156-353D-2288-B04B57C7E6F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EF1217C9-3D03-B62F-A5E5-A67821C882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A8F089E3-C6A3-B35D-0A84-F324E21DC8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8E0A003-581C-C31C-4C3F-46926C765B57}"/>
              </a:ext>
            </a:extLst>
          </p:cNvPr>
          <p:cNvSpPr>
            <a:spLocks noGrp="1"/>
          </p:cNvSpPr>
          <p:nvPr>
            <p:ph type="dt" sz="half" idx="10"/>
          </p:nvPr>
        </p:nvSpPr>
        <p:spPr/>
        <p:txBody>
          <a:bodyPr/>
          <a:lstStyle/>
          <a:p>
            <a:fld id="{872CEB9C-C74A-4B95-855E-A685DB6D1FCB}" type="datetimeFigureOut">
              <a:rPr lang="ko-KR" altLang="en-US" smtClean="0"/>
              <a:t>2024-04-02</a:t>
            </a:fld>
            <a:endParaRPr lang="ko-KR" altLang="en-US"/>
          </a:p>
        </p:txBody>
      </p:sp>
      <p:sp>
        <p:nvSpPr>
          <p:cNvPr id="6" name="바닥글 개체 틀 5">
            <a:extLst>
              <a:ext uri="{FF2B5EF4-FFF2-40B4-BE49-F238E27FC236}">
                <a16:creationId xmlns:a16="http://schemas.microsoft.com/office/drawing/2014/main" id="{DEF368F4-F694-70FF-F564-13B660FB742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5F36989-C638-E878-59D4-3DA5847A23E0}"/>
              </a:ext>
            </a:extLst>
          </p:cNvPr>
          <p:cNvSpPr>
            <a:spLocks noGrp="1"/>
          </p:cNvSpPr>
          <p:nvPr>
            <p:ph type="sldNum" sz="quarter" idx="12"/>
          </p:nvPr>
        </p:nvSpPr>
        <p:spPr/>
        <p:txBody>
          <a:bodyPr/>
          <a:lstStyle/>
          <a:p>
            <a:fld id="{165C4C83-134B-4196-92A1-FE4F8EE38FC6}" type="slidenum">
              <a:rPr lang="ko-KR" altLang="en-US" smtClean="0"/>
              <a:t>‹#›</a:t>
            </a:fld>
            <a:endParaRPr lang="ko-KR" altLang="en-US"/>
          </a:p>
        </p:txBody>
      </p:sp>
    </p:spTree>
    <p:extLst>
      <p:ext uri="{BB962C8B-B14F-4D97-AF65-F5344CB8AC3E}">
        <p14:creationId xmlns:p14="http://schemas.microsoft.com/office/powerpoint/2010/main" val="1982500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406C88-97C8-F89F-E0BC-54DAD18605F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47914A18-A62A-7D8D-6B01-206487BD88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901B5CAA-67DD-0B49-36BE-EE0C53740F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D6C2C09-F3B7-2E55-E329-F56626AF1D72}"/>
              </a:ext>
            </a:extLst>
          </p:cNvPr>
          <p:cNvSpPr>
            <a:spLocks noGrp="1"/>
          </p:cNvSpPr>
          <p:nvPr>
            <p:ph type="dt" sz="half" idx="10"/>
          </p:nvPr>
        </p:nvSpPr>
        <p:spPr/>
        <p:txBody>
          <a:bodyPr/>
          <a:lstStyle/>
          <a:p>
            <a:fld id="{872CEB9C-C74A-4B95-855E-A685DB6D1FCB}" type="datetimeFigureOut">
              <a:rPr lang="ko-KR" altLang="en-US" smtClean="0"/>
              <a:t>2024-04-02</a:t>
            </a:fld>
            <a:endParaRPr lang="ko-KR" altLang="en-US"/>
          </a:p>
        </p:txBody>
      </p:sp>
      <p:sp>
        <p:nvSpPr>
          <p:cNvPr id="6" name="바닥글 개체 틀 5">
            <a:extLst>
              <a:ext uri="{FF2B5EF4-FFF2-40B4-BE49-F238E27FC236}">
                <a16:creationId xmlns:a16="http://schemas.microsoft.com/office/drawing/2014/main" id="{ED08A789-B66E-9638-0DA3-0DBBCF7827F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29B6DE0-1222-215C-F1C4-BD75BF15995A}"/>
              </a:ext>
            </a:extLst>
          </p:cNvPr>
          <p:cNvSpPr>
            <a:spLocks noGrp="1"/>
          </p:cNvSpPr>
          <p:nvPr>
            <p:ph type="sldNum" sz="quarter" idx="12"/>
          </p:nvPr>
        </p:nvSpPr>
        <p:spPr/>
        <p:txBody>
          <a:bodyPr/>
          <a:lstStyle/>
          <a:p>
            <a:fld id="{165C4C83-134B-4196-92A1-FE4F8EE38FC6}" type="slidenum">
              <a:rPr lang="ko-KR" altLang="en-US" smtClean="0"/>
              <a:t>‹#›</a:t>
            </a:fld>
            <a:endParaRPr lang="ko-KR" altLang="en-US"/>
          </a:p>
        </p:txBody>
      </p:sp>
    </p:spTree>
    <p:extLst>
      <p:ext uri="{BB962C8B-B14F-4D97-AF65-F5344CB8AC3E}">
        <p14:creationId xmlns:p14="http://schemas.microsoft.com/office/powerpoint/2010/main" val="2779518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62345"/>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503D6AAF-BD8A-C8F6-320E-451B98B20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F76B3B9-ABB2-116E-6A57-C1CE858948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B96E6A8-A7CA-81FF-8388-77AA820D8A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72CEB9C-C74A-4B95-855E-A685DB6D1FCB}" type="datetimeFigureOut">
              <a:rPr lang="ko-KR" altLang="en-US" smtClean="0"/>
              <a:t>2024-04-02</a:t>
            </a:fld>
            <a:endParaRPr lang="ko-KR" altLang="en-US"/>
          </a:p>
        </p:txBody>
      </p:sp>
      <p:sp>
        <p:nvSpPr>
          <p:cNvPr id="5" name="바닥글 개체 틀 4">
            <a:extLst>
              <a:ext uri="{FF2B5EF4-FFF2-40B4-BE49-F238E27FC236}">
                <a16:creationId xmlns:a16="http://schemas.microsoft.com/office/drawing/2014/main" id="{863A60FF-458B-8A76-FFF4-883A35B797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4F2880E2-31B9-D301-0CB8-7CE309A8F9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65C4C83-134B-4196-92A1-FE4F8EE38FC6}" type="slidenum">
              <a:rPr lang="ko-KR" altLang="en-US" smtClean="0"/>
              <a:t>‹#›</a:t>
            </a:fld>
            <a:endParaRPr lang="ko-KR" altLang="en-US"/>
          </a:p>
        </p:txBody>
      </p:sp>
    </p:spTree>
    <p:extLst>
      <p:ext uri="{BB962C8B-B14F-4D97-AF65-F5344CB8AC3E}">
        <p14:creationId xmlns:p14="http://schemas.microsoft.com/office/powerpoint/2010/main" val="1201891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비디오 3" descr="Baseball Ball">
            <a:extLst>
              <a:ext uri="{FF2B5EF4-FFF2-40B4-BE49-F238E27FC236}">
                <a16:creationId xmlns:a16="http://schemas.microsoft.com/office/drawing/2014/main" id="{2B3268F2-1C6F-13CD-DE7F-E001976F11C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6250" b="6250"/>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909C151B-8F6D-437C-9959-8164DA9D3C17}"/>
              </a:ext>
            </a:extLst>
          </p:cNvPr>
          <p:cNvSpPr>
            <a:spLocks noGrp="1"/>
          </p:cNvSpPr>
          <p:nvPr>
            <p:ph type="ctrTitle"/>
          </p:nvPr>
        </p:nvSpPr>
        <p:spPr>
          <a:xfrm>
            <a:off x="1097280" y="2791752"/>
            <a:ext cx="10058400" cy="1108576"/>
          </a:xfrm>
          <a:effectLst>
            <a:outerShdw blurRad="50800" dist="38100" dir="2700000" algn="tl" rotWithShape="0">
              <a:prstClr val="black">
                <a:alpha val="40000"/>
              </a:prstClr>
            </a:outerShdw>
          </a:effectLst>
        </p:spPr>
        <p:txBody>
          <a:bodyPr>
            <a:normAutofit/>
          </a:bodyPr>
          <a:lstStyle/>
          <a:p>
            <a:r>
              <a:rPr lang="ko-KR" altLang="en-US" sz="5200" dirty="0" err="1">
                <a:solidFill>
                  <a:srgbClr val="FFFFFF"/>
                </a:solidFill>
              </a:rPr>
              <a:t>Analyzing</a:t>
            </a:r>
            <a:r>
              <a:rPr lang="ko-KR" altLang="en-US" sz="5200" dirty="0">
                <a:solidFill>
                  <a:srgbClr val="FFFFFF"/>
                </a:solidFill>
              </a:rPr>
              <a:t> MLB </a:t>
            </a:r>
            <a:r>
              <a:rPr lang="en-US" altLang="ko-KR" sz="5200" dirty="0">
                <a:solidFill>
                  <a:srgbClr val="FFFFFF"/>
                </a:solidFill>
              </a:rPr>
              <a:t>Player </a:t>
            </a:r>
            <a:r>
              <a:rPr lang="ko-KR" altLang="en-US" sz="5200" dirty="0">
                <a:solidFill>
                  <a:srgbClr val="FFFFFF"/>
                </a:solidFill>
              </a:rPr>
              <a:t>Data</a:t>
            </a:r>
          </a:p>
        </p:txBody>
      </p:sp>
      <p:sp>
        <p:nvSpPr>
          <p:cNvPr id="11" name="제목 1">
            <a:extLst>
              <a:ext uri="{FF2B5EF4-FFF2-40B4-BE49-F238E27FC236}">
                <a16:creationId xmlns:a16="http://schemas.microsoft.com/office/drawing/2014/main" id="{D535426F-253A-6402-AEF0-0DE6276D1C22}"/>
              </a:ext>
            </a:extLst>
          </p:cNvPr>
          <p:cNvSpPr txBox="1">
            <a:spLocks/>
          </p:cNvSpPr>
          <p:nvPr/>
        </p:nvSpPr>
        <p:spPr>
          <a:xfrm>
            <a:off x="1097280" y="3788675"/>
            <a:ext cx="10058400" cy="541792"/>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r>
              <a:rPr lang="en-US" altLang="ko-KR" sz="2400" dirty="0">
                <a:solidFill>
                  <a:srgbClr val="FFFFFF"/>
                </a:solidFill>
              </a:rPr>
              <a:t>player's performance prediction</a:t>
            </a:r>
            <a:endParaRPr lang="ko-KR" altLang="en-US" sz="2400" dirty="0">
              <a:solidFill>
                <a:srgbClr val="FFFFFF"/>
              </a:solidFill>
            </a:endParaRPr>
          </a:p>
        </p:txBody>
      </p:sp>
      <p:sp>
        <p:nvSpPr>
          <p:cNvPr id="12" name="제목 1">
            <a:extLst>
              <a:ext uri="{FF2B5EF4-FFF2-40B4-BE49-F238E27FC236}">
                <a16:creationId xmlns:a16="http://schemas.microsoft.com/office/drawing/2014/main" id="{FC8EBAAC-1A8A-A169-8B54-D12C5AB23A0C}"/>
              </a:ext>
            </a:extLst>
          </p:cNvPr>
          <p:cNvSpPr txBox="1">
            <a:spLocks/>
          </p:cNvSpPr>
          <p:nvPr/>
        </p:nvSpPr>
        <p:spPr>
          <a:xfrm>
            <a:off x="-6094" y="6502400"/>
            <a:ext cx="2589637" cy="299774"/>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ko-KR" altLang="en-US" sz="900" b="1" dirty="0" err="1">
                <a:solidFill>
                  <a:srgbClr val="FFFFFF"/>
                </a:solidFill>
              </a:rPr>
              <a:t>인공지능소프트웨어학과</a:t>
            </a:r>
            <a:r>
              <a:rPr lang="ko-KR" altLang="en-US" sz="900" b="1" dirty="0">
                <a:solidFill>
                  <a:srgbClr val="FFFFFF"/>
                </a:solidFill>
              </a:rPr>
              <a:t> </a:t>
            </a:r>
            <a:r>
              <a:rPr lang="en-US" altLang="ko-KR" sz="900" b="1" dirty="0">
                <a:solidFill>
                  <a:srgbClr val="FFFFFF"/>
                </a:solidFill>
              </a:rPr>
              <a:t>20192746 </a:t>
            </a:r>
            <a:r>
              <a:rPr lang="ko-KR" altLang="en-US" sz="900" b="1" dirty="0">
                <a:solidFill>
                  <a:srgbClr val="FFFFFF"/>
                </a:solidFill>
              </a:rPr>
              <a:t>김현종</a:t>
            </a:r>
          </a:p>
        </p:txBody>
      </p:sp>
    </p:spTree>
    <p:extLst>
      <p:ext uri="{BB962C8B-B14F-4D97-AF65-F5344CB8AC3E}">
        <p14:creationId xmlns:p14="http://schemas.microsoft.com/office/powerpoint/2010/main" val="215829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그림 54" descr="MLBPI">
            <a:extLst>
              <a:ext uri="{FF2B5EF4-FFF2-40B4-BE49-F238E27FC236}">
                <a16:creationId xmlns:a16="http://schemas.microsoft.com/office/drawing/2014/main" id="{AA978297-BDFC-E51F-09DB-59F5A5F671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155"/>
          <a:stretch>
            <a:fillRect/>
          </a:stretch>
        </p:blipFill>
        <p:spPr bwMode="auto">
          <a:xfrm>
            <a:off x="7153004" y="0"/>
            <a:ext cx="5038997" cy="6858000"/>
          </a:xfrm>
          <a:custGeom>
            <a:avLst/>
            <a:gdLst>
              <a:gd name="connsiteX0" fmla="*/ 3429001 w 5038997"/>
              <a:gd name="connsiteY0" fmla="*/ 0 h 6858000"/>
              <a:gd name="connsiteX1" fmla="*/ 5038997 w 5038997"/>
              <a:gd name="connsiteY1" fmla="*/ 0 h 6858000"/>
              <a:gd name="connsiteX2" fmla="*/ 5038997 w 5038997"/>
              <a:gd name="connsiteY2" fmla="*/ 6858000 h 6858000"/>
              <a:gd name="connsiteX3" fmla="*/ 3428998 w 5038997"/>
              <a:gd name="connsiteY3" fmla="*/ 6858000 h 6858000"/>
              <a:gd name="connsiteX4" fmla="*/ 0 w 5038997"/>
              <a:gd name="connsiteY4" fmla="*/ 3429002 h 6858000"/>
              <a:gd name="connsiteX5" fmla="*/ 3429001 w 503899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8997" h="6858000">
                <a:moveTo>
                  <a:pt x="3429001" y="0"/>
                </a:moveTo>
                <a:lnTo>
                  <a:pt x="5038997" y="0"/>
                </a:lnTo>
                <a:lnTo>
                  <a:pt x="5038997" y="6858000"/>
                </a:lnTo>
                <a:lnTo>
                  <a:pt x="3428998" y="6858000"/>
                </a:lnTo>
                <a:lnTo>
                  <a:pt x="0" y="3429002"/>
                </a:lnTo>
                <a:lnTo>
                  <a:pt x="3429001" y="0"/>
                </a:lnTo>
                <a:close/>
              </a:path>
            </a:pathLst>
          </a:custGeom>
          <a:noFill/>
          <a:extLst>
            <a:ext uri="{909E8E84-426E-40DD-AFC4-6F175D3DCCD1}">
              <a14:hiddenFill xmlns:a14="http://schemas.microsoft.com/office/drawing/2010/main">
                <a:solidFill>
                  <a:srgbClr val="FFFFFF"/>
                </a:solidFill>
              </a14:hiddenFill>
            </a:ext>
          </a:extLst>
        </p:spPr>
      </p:pic>
      <p:sp>
        <p:nvSpPr>
          <p:cNvPr id="58" name="자유형: 도형 57">
            <a:extLst>
              <a:ext uri="{FF2B5EF4-FFF2-40B4-BE49-F238E27FC236}">
                <a16:creationId xmlns:a16="http://schemas.microsoft.com/office/drawing/2014/main" id="{FDE9871F-506F-B577-5037-953D4E1E1B49}"/>
              </a:ext>
            </a:extLst>
          </p:cNvPr>
          <p:cNvSpPr/>
          <p:nvPr/>
        </p:nvSpPr>
        <p:spPr>
          <a:xfrm>
            <a:off x="7136527" y="0"/>
            <a:ext cx="4170406" cy="6858000"/>
          </a:xfrm>
          <a:custGeom>
            <a:avLst/>
            <a:gdLst>
              <a:gd name="connsiteX0" fmla="*/ 3429001 w 4170406"/>
              <a:gd name="connsiteY0" fmla="*/ 0 h 6858000"/>
              <a:gd name="connsiteX1" fmla="*/ 4170406 w 4170406"/>
              <a:gd name="connsiteY1" fmla="*/ 0 h 6858000"/>
              <a:gd name="connsiteX2" fmla="*/ 741405 w 4170406"/>
              <a:gd name="connsiteY2" fmla="*/ 3429002 h 6858000"/>
              <a:gd name="connsiteX3" fmla="*/ 4170403 w 4170406"/>
              <a:gd name="connsiteY3" fmla="*/ 6858000 h 6858000"/>
              <a:gd name="connsiteX4" fmla="*/ 3428998 w 4170406"/>
              <a:gd name="connsiteY4" fmla="*/ 6858000 h 6858000"/>
              <a:gd name="connsiteX5" fmla="*/ 0 w 4170406"/>
              <a:gd name="connsiteY5" fmla="*/ 3429002 h 6858000"/>
              <a:gd name="connsiteX6" fmla="*/ 3429001 w 417040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0406" h="6858000">
                <a:moveTo>
                  <a:pt x="3429001" y="0"/>
                </a:moveTo>
                <a:lnTo>
                  <a:pt x="4170406" y="0"/>
                </a:lnTo>
                <a:lnTo>
                  <a:pt x="741405" y="3429002"/>
                </a:lnTo>
                <a:lnTo>
                  <a:pt x="4170403" y="6858000"/>
                </a:lnTo>
                <a:lnTo>
                  <a:pt x="3428998" y="6858000"/>
                </a:lnTo>
                <a:lnTo>
                  <a:pt x="0" y="3429002"/>
                </a:lnTo>
                <a:lnTo>
                  <a:pt x="3429001" y="0"/>
                </a:lnTo>
                <a:close/>
              </a:path>
            </a:pathLst>
          </a:custGeom>
          <a:solidFill>
            <a:srgbClr val="E5142F"/>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60" name="TextBox 59">
            <a:extLst>
              <a:ext uri="{FF2B5EF4-FFF2-40B4-BE49-F238E27FC236}">
                <a16:creationId xmlns:a16="http://schemas.microsoft.com/office/drawing/2014/main" id="{5134AA1D-7C91-907D-25B2-65B754FA77D7}"/>
              </a:ext>
            </a:extLst>
          </p:cNvPr>
          <p:cNvSpPr txBox="1"/>
          <p:nvPr/>
        </p:nvSpPr>
        <p:spPr>
          <a:xfrm>
            <a:off x="1858137" y="648248"/>
            <a:ext cx="5875917" cy="523220"/>
          </a:xfrm>
          <a:prstGeom prst="rect">
            <a:avLst/>
          </a:prstGeom>
          <a:noFill/>
        </p:spPr>
        <p:txBody>
          <a:bodyPr wrap="square" rtlCol="0">
            <a:spAutoFit/>
          </a:bodyPr>
          <a:lstStyle/>
          <a:p>
            <a:r>
              <a:rPr lang="ko-KR" altLang="en-US" sz="2800" b="1" dirty="0">
                <a:solidFill>
                  <a:schemeClr val="bg1"/>
                </a:solidFill>
              </a:rPr>
              <a:t>통계와 빅데이터의 스포츠 야구</a:t>
            </a:r>
          </a:p>
        </p:txBody>
      </p:sp>
      <p:pic>
        <p:nvPicPr>
          <p:cNvPr id="1034" name="Picture 10" descr="MLB Logo (Major League Baseball) and symbol, meaning, history, PNG, brand">
            <a:extLst>
              <a:ext uri="{FF2B5EF4-FFF2-40B4-BE49-F238E27FC236}">
                <a16:creationId xmlns:a16="http://schemas.microsoft.com/office/drawing/2014/main" id="{FC5370EB-B2D0-69F5-79B8-60A923BCA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169" y="648249"/>
            <a:ext cx="930166" cy="523218"/>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그룹 61">
            <a:extLst>
              <a:ext uri="{FF2B5EF4-FFF2-40B4-BE49-F238E27FC236}">
                <a16:creationId xmlns:a16="http://schemas.microsoft.com/office/drawing/2014/main" id="{6DD4002C-4328-33D2-0C0C-92C4F6BB09FA}"/>
              </a:ext>
            </a:extLst>
          </p:cNvPr>
          <p:cNvGrpSpPr/>
          <p:nvPr/>
        </p:nvGrpSpPr>
        <p:grpSpPr>
          <a:xfrm>
            <a:off x="1066191" y="2276582"/>
            <a:ext cx="523218" cy="523218"/>
            <a:chOff x="969243" y="2085211"/>
            <a:chExt cx="394017" cy="394017"/>
          </a:xfrm>
        </p:grpSpPr>
        <p:sp>
          <p:nvSpPr>
            <p:cNvPr id="61" name="직사각형 60">
              <a:extLst>
                <a:ext uri="{FF2B5EF4-FFF2-40B4-BE49-F238E27FC236}">
                  <a16:creationId xmlns:a16="http://schemas.microsoft.com/office/drawing/2014/main" id="{EE567B5B-4C23-FC89-FD3E-8C670FB6E453}"/>
                </a:ext>
              </a:extLst>
            </p:cNvPr>
            <p:cNvSpPr/>
            <p:nvPr/>
          </p:nvSpPr>
          <p:spPr>
            <a:xfrm rot="2700000">
              <a:off x="969243" y="2085211"/>
              <a:ext cx="394017" cy="39401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6" name="Picture 12" descr="Baseball bat - Free sports icons">
              <a:extLst>
                <a:ext uri="{FF2B5EF4-FFF2-40B4-BE49-F238E27FC236}">
                  <a16:creationId xmlns:a16="http://schemas.microsoft.com/office/drawing/2014/main" id="{C25EFCAE-7D53-C2AE-275D-C891C9CA8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26944" y="2142912"/>
              <a:ext cx="278613" cy="2786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그룹 62">
            <a:extLst>
              <a:ext uri="{FF2B5EF4-FFF2-40B4-BE49-F238E27FC236}">
                <a16:creationId xmlns:a16="http://schemas.microsoft.com/office/drawing/2014/main" id="{EE4F46DB-06F5-2BA8-BC1F-666045F451D4}"/>
              </a:ext>
            </a:extLst>
          </p:cNvPr>
          <p:cNvGrpSpPr/>
          <p:nvPr/>
        </p:nvGrpSpPr>
        <p:grpSpPr>
          <a:xfrm>
            <a:off x="1066186" y="3309890"/>
            <a:ext cx="523218" cy="523218"/>
            <a:chOff x="969243" y="2085211"/>
            <a:chExt cx="394017" cy="394017"/>
          </a:xfrm>
        </p:grpSpPr>
        <p:sp>
          <p:nvSpPr>
            <p:cNvPr id="1024" name="직사각형 1023">
              <a:extLst>
                <a:ext uri="{FF2B5EF4-FFF2-40B4-BE49-F238E27FC236}">
                  <a16:creationId xmlns:a16="http://schemas.microsoft.com/office/drawing/2014/main" id="{01DA32C0-4B3B-8984-7D1F-E28BC0E38143}"/>
                </a:ext>
              </a:extLst>
            </p:cNvPr>
            <p:cNvSpPr/>
            <p:nvPr/>
          </p:nvSpPr>
          <p:spPr>
            <a:xfrm rot="2700000">
              <a:off x="969243" y="2085211"/>
              <a:ext cx="394017" cy="39401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5" name="Picture 12" descr="Baseball bat - Free sports icons">
              <a:extLst>
                <a:ext uri="{FF2B5EF4-FFF2-40B4-BE49-F238E27FC236}">
                  <a16:creationId xmlns:a16="http://schemas.microsoft.com/office/drawing/2014/main" id="{9AC18E5F-8ED4-FE22-CC4C-7287B8D4AA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26944" y="2142912"/>
              <a:ext cx="278613" cy="2786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그룹 1026">
            <a:extLst>
              <a:ext uri="{FF2B5EF4-FFF2-40B4-BE49-F238E27FC236}">
                <a16:creationId xmlns:a16="http://schemas.microsoft.com/office/drawing/2014/main" id="{F2A054D7-0432-5353-04B2-E7369F6F362E}"/>
              </a:ext>
            </a:extLst>
          </p:cNvPr>
          <p:cNvGrpSpPr/>
          <p:nvPr/>
        </p:nvGrpSpPr>
        <p:grpSpPr>
          <a:xfrm>
            <a:off x="1066187" y="4378601"/>
            <a:ext cx="523218" cy="523218"/>
            <a:chOff x="969243" y="2085211"/>
            <a:chExt cx="394017" cy="394017"/>
          </a:xfrm>
        </p:grpSpPr>
        <p:sp>
          <p:nvSpPr>
            <p:cNvPr id="1029" name="직사각형 1028">
              <a:extLst>
                <a:ext uri="{FF2B5EF4-FFF2-40B4-BE49-F238E27FC236}">
                  <a16:creationId xmlns:a16="http://schemas.microsoft.com/office/drawing/2014/main" id="{402A35A7-7AAE-EB9F-9649-B54A2039E3CB}"/>
                </a:ext>
              </a:extLst>
            </p:cNvPr>
            <p:cNvSpPr/>
            <p:nvPr/>
          </p:nvSpPr>
          <p:spPr>
            <a:xfrm rot="2700000">
              <a:off x="969243" y="2085211"/>
              <a:ext cx="394017" cy="39401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1" name="Picture 12" descr="Baseball bat - Free sports icons">
              <a:extLst>
                <a:ext uri="{FF2B5EF4-FFF2-40B4-BE49-F238E27FC236}">
                  <a16:creationId xmlns:a16="http://schemas.microsoft.com/office/drawing/2014/main" id="{1E560874-0E2A-FD0B-DACC-FD941FB504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26944" y="2142912"/>
              <a:ext cx="278613" cy="278613"/>
            </a:xfrm>
            <a:prstGeom prst="rect">
              <a:avLst/>
            </a:prstGeom>
            <a:noFill/>
            <a:extLst>
              <a:ext uri="{909E8E84-426E-40DD-AFC4-6F175D3DCCD1}">
                <a14:hiddenFill xmlns:a14="http://schemas.microsoft.com/office/drawing/2010/main">
                  <a:solidFill>
                    <a:srgbClr val="FFFFFF"/>
                  </a:solidFill>
                </a14:hiddenFill>
              </a:ext>
            </a:extLst>
          </p:spPr>
        </p:pic>
      </p:grpSp>
      <p:sp>
        <p:nvSpPr>
          <p:cNvPr id="1038" name="TextBox 1037">
            <a:extLst>
              <a:ext uri="{FF2B5EF4-FFF2-40B4-BE49-F238E27FC236}">
                <a16:creationId xmlns:a16="http://schemas.microsoft.com/office/drawing/2014/main" id="{FCC024CC-1890-322D-5766-F64B0FF47EB2}"/>
              </a:ext>
            </a:extLst>
          </p:cNvPr>
          <p:cNvSpPr txBox="1"/>
          <p:nvPr/>
        </p:nvSpPr>
        <p:spPr>
          <a:xfrm>
            <a:off x="1872807" y="2307357"/>
            <a:ext cx="5875917" cy="461665"/>
          </a:xfrm>
          <a:prstGeom prst="rect">
            <a:avLst/>
          </a:prstGeom>
          <a:noFill/>
        </p:spPr>
        <p:txBody>
          <a:bodyPr wrap="square" rtlCol="0">
            <a:spAutoFit/>
          </a:bodyPr>
          <a:lstStyle/>
          <a:p>
            <a:r>
              <a:rPr lang="en-US" altLang="ko-KR" sz="2400" b="1" dirty="0">
                <a:solidFill>
                  <a:schemeClr val="bg1"/>
                </a:solidFill>
              </a:rPr>
              <a:t>1. </a:t>
            </a:r>
            <a:r>
              <a:rPr lang="ko-KR" altLang="en-US" sz="2400" b="1" dirty="0">
                <a:solidFill>
                  <a:schemeClr val="bg1"/>
                </a:solidFill>
              </a:rPr>
              <a:t>프로젝트 개요</a:t>
            </a:r>
          </a:p>
        </p:txBody>
      </p:sp>
      <p:sp>
        <p:nvSpPr>
          <p:cNvPr id="1042" name="TextBox 1041">
            <a:extLst>
              <a:ext uri="{FF2B5EF4-FFF2-40B4-BE49-F238E27FC236}">
                <a16:creationId xmlns:a16="http://schemas.microsoft.com/office/drawing/2014/main" id="{4D0C32D6-B64C-037F-294F-91DAB9F31D9C}"/>
              </a:ext>
            </a:extLst>
          </p:cNvPr>
          <p:cNvSpPr txBox="1"/>
          <p:nvPr/>
        </p:nvSpPr>
        <p:spPr>
          <a:xfrm>
            <a:off x="1872807" y="3340665"/>
            <a:ext cx="5875917" cy="461665"/>
          </a:xfrm>
          <a:prstGeom prst="rect">
            <a:avLst/>
          </a:prstGeom>
          <a:noFill/>
        </p:spPr>
        <p:txBody>
          <a:bodyPr wrap="square" rtlCol="0">
            <a:spAutoFit/>
          </a:bodyPr>
          <a:lstStyle/>
          <a:p>
            <a:r>
              <a:rPr lang="en-US" altLang="ko-KR" sz="2400" b="1" dirty="0">
                <a:solidFill>
                  <a:schemeClr val="bg1"/>
                </a:solidFill>
              </a:rPr>
              <a:t>2. </a:t>
            </a:r>
            <a:r>
              <a:rPr lang="ko-KR" altLang="en-US" sz="2400" b="1" dirty="0">
                <a:solidFill>
                  <a:schemeClr val="bg1"/>
                </a:solidFill>
              </a:rPr>
              <a:t>사용 데이터 소스</a:t>
            </a:r>
          </a:p>
        </p:txBody>
      </p:sp>
      <p:sp>
        <p:nvSpPr>
          <p:cNvPr id="1043" name="TextBox 1042">
            <a:extLst>
              <a:ext uri="{FF2B5EF4-FFF2-40B4-BE49-F238E27FC236}">
                <a16:creationId xmlns:a16="http://schemas.microsoft.com/office/drawing/2014/main" id="{ECD54587-41A1-4661-6549-12FFBFB7D2CA}"/>
              </a:ext>
            </a:extLst>
          </p:cNvPr>
          <p:cNvSpPr txBox="1"/>
          <p:nvPr/>
        </p:nvSpPr>
        <p:spPr>
          <a:xfrm>
            <a:off x="1872807" y="4409376"/>
            <a:ext cx="5875917" cy="461665"/>
          </a:xfrm>
          <a:prstGeom prst="rect">
            <a:avLst/>
          </a:prstGeom>
          <a:noFill/>
        </p:spPr>
        <p:txBody>
          <a:bodyPr wrap="square" rtlCol="0">
            <a:spAutoFit/>
          </a:bodyPr>
          <a:lstStyle/>
          <a:p>
            <a:r>
              <a:rPr lang="en-US" altLang="ko-KR" sz="2400" b="1" dirty="0">
                <a:solidFill>
                  <a:schemeClr val="bg1"/>
                </a:solidFill>
              </a:rPr>
              <a:t>3. </a:t>
            </a:r>
            <a:r>
              <a:rPr lang="ko-KR" altLang="en-US" sz="2400" b="1" dirty="0">
                <a:solidFill>
                  <a:schemeClr val="bg1"/>
                </a:solidFill>
              </a:rPr>
              <a:t>데이터 분석 및 처리 계획</a:t>
            </a:r>
          </a:p>
        </p:txBody>
      </p:sp>
    </p:spTree>
    <p:extLst>
      <p:ext uri="{BB962C8B-B14F-4D97-AF65-F5344CB8AC3E}">
        <p14:creationId xmlns:p14="http://schemas.microsoft.com/office/powerpoint/2010/main" val="2233315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오타니, '품절남'된다...전격 결혼 발표 - MK스포츠">
            <a:extLst>
              <a:ext uri="{FF2B5EF4-FFF2-40B4-BE49-F238E27FC236}">
                <a16:creationId xmlns:a16="http://schemas.microsoft.com/office/drawing/2014/main" id="{EB4E197D-EB10-FD7C-529F-62C980DBC87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7000" contrast="-18000"/>
                    </a14:imgEffect>
                  </a14:imgLayer>
                </a14:imgProps>
              </a:ext>
              <a:ext uri="{28A0092B-C50C-407E-A947-70E740481C1C}">
                <a14:useLocalDpi xmlns:a14="http://schemas.microsoft.com/office/drawing/2010/main" val="0"/>
              </a:ext>
            </a:extLst>
          </a:blip>
          <a:srcRect l="11848" t="7648" r="16218" b="23769"/>
          <a:stretch/>
        </p:blipFill>
        <p:spPr bwMode="auto">
          <a:xfrm>
            <a:off x="7401694" y="0"/>
            <a:ext cx="479030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732F238-5889-6057-26B3-05356759711D}"/>
              </a:ext>
            </a:extLst>
          </p:cNvPr>
          <p:cNvSpPr txBox="1"/>
          <p:nvPr/>
        </p:nvSpPr>
        <p:spPr>
          <a:xfrm>
            <a:off x="701169" y="1197862"/>
            <a:ext cx="5875917" cy="461665"/>
          </a:xfrm>
          <a:prstGeom prst="rect">
            <a:avLst/>
          </a:prstGeom>
          <a:noFill/>
        </p:spPr>
        <p:txBody>
          <a:bodyPr wrap="square" rtlCol="0">
            <a:spAutoFit/>
          </a:bodyPr>
          <a:lstStyle/>
          <a:p>
            <a:r>
              <a:rPr lang="ko-KR" altLang="en-US" sz="2400" b="1" dirty="0" err="1">
                <a:solidFill>
                  <a:srgbClr val="727DAE"/>
                </a:solidFill>
              </a:rPr>
              <a:t>세이버메트릭스가</a:t>
            </a:r>
            <a:r>
              <a:rPr lang="ko-KR" altLang="en-US" sz="2400" b="1" dirty="0">
                <a:solidFill>
                  <a:srgbClr val="727DAE"/>
                </a:solidFill>
              </a:rPr>
              <a:t> </a:t>
            </a:r>
            <a:r>
              <a:rPr lang="ko-KR" altLang="en-US" sz="2400" b="1" dirty="0" err="1">
                <a:solidFill>
                  <a:srgbClr val="727DAE"/>
                </a:solidFill>
              </a:rPr>
              <a:t>뭔데</a:t>
            </a:r>
            <a:r>
              <a:rPr lang="en-US" altLang="ko-KR" sz="2400" b="1" dirty="0">
                <a:solidFill>
                  <a:srgbClr val="727DAE"/>
                </a:solidFill>
              </a:rPr>
              <a:t>?</a:t>
            </a:r>
            <a:endParaRPr lang="ko-KR" altLang="en-US" sz="2400" b="1" dirty="0">
              <a:solidFill>
                <a:srgbClr val="727DAE"/>
              </a:solidFill>
            </a:endParaRPr>
          </a:p>
        </p:txBody>
      </p:sp>
      <p:sp>
        <p:nvSpPr>
          <p:cNvPr id="6" name="TextBox 5">
            <a:extLst>
              <a:ext uri="{FF2B5EF4-FFF2-40B4-BE49-F238E27FC236}">
                <a16:creationId xmlns:a16="http://schemas.microsoft.com/office/drawing/2014/main" id="{276797D7-DBB3-B0C8-1846-6ACC54A6C2F1}"/>
              </a:ext>
            </a:extLst>
          </p:cNvPr>
          <p:cNvSpPr txBox="1"/>
          <p:nvPr/>
        </p:nvSpPr>
        <p:spPr>
          <a:xfrm>
            <a:off x="701169" y="861623"/>
            <a:ext cx="5543557" cy="307777"/>
          </a:xfrm>
          <a:prstGeom prst="rect">
            <a:avLst/>
          </a:prstGeom>
          <a:noFill/>
        </p:spPr>
        <p:txBody>
          <a:bodyPr wrap="square" rtlCol="0">
            <a:spAutoFit/>
          </a:bodyPr>
          <a:lstStyle/>
          <a:p>
            <a:r>
              <a:rPr lang="en-US" altLang="ko-KR" sz="1400" dirty="0">
                <a:solidFill>
                  <a:schemeClr val="bg1"/>
                </a:solidFill>
              </a:rPr>
              <a:t>1. </a:t>
            </a:r>
            <a:r>
              <a:rPr lang="ko-KR" altLang="en-US" sz="1400" dirty="0">
                <a:solidFill>
                  <a:schemeClr val="bg1"/>
                </a:solidFill>
              </a:rPr>
              <a:t>프로젝트 개요</a:t>
            </a:r>
          </a:p>
        </p:txBody>
      </p:sp>
      <p:sp>
        <p:nvSpPr>
          <p:cNvPr id="7" name="TextBox 6">
            <a:extLst>
              <a:ext uri="{FF2B5EF4-FFF2-40B4-BE49-F238E27FC236}">
                <a16:creationId xmlns:a16="http://schemas.microsoft.com/office/drawing/2014/main" id="{ED5AE6B8-C4C1-53D9-0F35-8BBC8EB88FF4}"/>
              </a:ext>
            </a:extLst>
          </p:cNvPr>
          <p:cNvSpPr txBox="1"/>
          <p:nvPr/>
        </p:nvSpPr>
        <p:spPr>
          <a:xfrm>
            <a:off x="701169" y="1926145"/>
            <a:ext cx="5875917" cy="707886"/>
          </a:xfrm>
          <a:prstGeom prst="rect">
            <a:avLst/>
          </a:prstGeom>
          <a:noFill/>
        </p:spPr>
        <p:txBody>
          <a:bodyPr wrap="square" rtlCol="0">
            <a:spAutoFit/>
          </a:bodyPr>
          <a:lstStyle/>
          <a:p>
            <a:r>
              <a:rPr lang="ko-KR" altLang="en-US" sz="2000" dirty="0">
                <a:solidFill>
                  <a:schemeClr val="bg1"/>
                </a:solidFill>
              </a:rPr>
              <a:t>도대체 야구와 데이터가 무슨 상관인지</a:t>
            </a:r>
            <a:r>
              <a:rPr lang="en-US" altLang="ko-KR" sz="2000" dirty="0">
                <a:solidFill>
                  <a:schemeClr val="bg1"/>
                </a:solidFill>
              </a:rPr>
              <a:t>,</a:t>
            </a:r>
          </a:p>
          <a:p>
            <a:r>
              <a:rPr lang="ko-KR" altLang="en-US" sz="2000" dirty="0">
                <a:solidFill>
                  <a:schemeClr val="bg1"/>
                </a:solidFill>
              </a:rPr>
              <a:t>이를 어떻게 활용 하는지</a:t>
            </a:r>
            <a:r>
              <a:rPr lang="en-US" altLang="ko-KR" sz="2000" dirty="0">
                <a:solidFill>
                  <a:schemeClr val="bg1"/>
                </a:solidFill>
              </a:rPr>
              <a:t>?</a:t>
            </a:r>
            <a:endParaRPr lang="ko-KR" altLang="en-US" sz="2000" dirty="0">
              <a:solidFill>
                <a:schemeClr val="bg1"/>
              </a:solidFill>
            </a:endParaRPr>
          </a:p>
        </p:txBody>
      </p:sp>
      <p:sp>
        <p:nvSpPr>
          <p:cNvPr id="8" name="TextBox 7">
            <a:extLst>
              <a:ext uri="{FF2B5EF4-FFF2-40B4-BE49-F238E27FC236}">
                <a16:creationId xmlns:a16="http://schemas.microsoft.com/office/drawing/2014/main" id="{3AB93C22-0B13-59F9-DF8A-3365A361D02C}"/>
              </a:ext>
            </a:extLst>
          </p:cNvPr>
          <p:cNvSpPr txBox="1"/>
          <p:nvPr/>
        </p:nvSpPr>
        <p:spPr>
          <a:xfrm>
            <a:off x="701169" y="2900649"/>
            <a:ext cx="5875917" cy="830997"/>
          </a:xfrm>
          <a:prstGeom prst="rect">
            <a:avLst/>
          </a:prstGeom>
          <a:noFill/>
        </p:spPr>
        <p:txBody>
          <a:bodyPr wrap="square" rtlCol="0">
            <a:spAutoFit/>
          </a:bodyPr>
          <a:lstStyle/>
          <a:p>
            <a:r>
              <a:rPr lang="en-US" altLang="ko-KR" sz="1200" dirty="0">
                <a:solidFill>
                  <a:schemeClr val="bg1">
                    <a:lumMod val="50000"/>
                  </a:schemeClr>
                </a:solidFill>
              </a:rPr>
              <a:t>Sabermetrics</a:t>
            </a:r>
            <a:br>
              <a:rPr lang="en-US" altLang="ko-KR" sz="1200" dirty="0">
                <a:solidFill>
                  <a:schemeClr val="bg1">
                    <a:lumMod val="50000"/>
                  </a:schemeClr>
                </a:solidFill>
              </a:rPr>
            </a:br>
            <a:r>
              <a:rPr lang="en-US" altLang="ko-KR" sz="1200" dirty="0">
                <a:solidFill>
                  <a:schemeClr val="bg1">
                    <a:lumMod val="50000"/>
                  </a:schemeClr>
                </a:solidFill>
              </a:rPr>
              <a:t>SABR(The Society for American Baseball Research) + metrics</a:t>
            </a:r>
            <a:br>
              <a:rPr lang="en-US" altLang="ko-KR" sz="1200" dirty="0">
                <a:solidFill>
                  <a:schemeClr val="bg1">
                    <a:lumMod val="50000"/>
                  </a:schemeClr>
                </a:solidFill>
              </a:rPr>
            </a:br>
            <a:r>
              <a:rPr lang="ko-KR" altLang="en-US" sz="1200" dirty="0">
                <a:solidFill>
                  <a:schemeClr val="bg1">
                    <a:lumMod val="50000"/>
                  </a:schemeClr>
                </a:solidFill>
              </a:rPr>
              <a:t>야구에 사회과학의 게임 이론과 통계학적 방법론을 적극 도입한 평가론</a:t>
            </a:r>
            <a:endParaRPr lang="en-US" altLang="ko-KR" sz="1200" dirty="0">
              <a:solidFill>
                <a:schemeClr val="bg1">
                  <a:lumMod val="50000"/>
                </a:schemeClr>
              </a:solidFill>
            </a:endParaRPr>
          </a:p>
          <a:p>
            <a:r>
              <a:rPr lang="ko-KR" altLang="en-US" sz="1200" dirty="0">
                <a:solidFill>
                  <a:schemeClr val="bg1">
                    <a:lumMod val="50000"/>
                  </a:schemeClr>
                </a:solidFill>
              </a:rPr>
              <a:t>야구선수에 대해 좀 더 과학적</a:t>
            </a:r>
            <a:r>
              <a:rPr lang="en-US" altLang="ko-KR" sz="1200" dirty="0">
                <a:solidFill>
                  <a:schemeClr val="bg1">
                    <a:lumMod val="50000"/>
                  </a:schemeClr>
                </a:solidFill>
              </a:rPr>
              <a:t>, </a:t>
            </a:r>
            <a:r>
              <a:rPr lang="ko-KR" altLang="en-US" sz="1200" dirty="0">
                <a:solidFill>
                  <a:schemeClr val="bg1">
                    <a:lumMod val="50000"/>
                  </a:schemeClr>
                </a:solidFill>
              </a:rPr>
              <a:t>계량적인 평가를 하기 위해 창안된 이론</a:t>
            </a:r>
          </a:p>
        </p:txBody>
      </p:sp>
      <p:sp>
        <p:nvSpPr>
          <p:cNvPr id="9" name="직사각형 8">
            <a:extLst>
              <a:ext uri="{FF2B5EF4-FFF2-40B4-BE49-F238E27FC236}">
                <a16:creationId xmlns:a16="http://schemas.microsoft.com/office/drawing/2014/main" id="{51E7A9E4-7C7F-D354-3527-7471249920DA}"/>
              </a:ext>
            </a:extLst>
          </p:cNvPr>
          <p:cNvSpPr/>
          <p:nvPr/>
        </p:nvSpPr>
        <p:spPr>
          <a:xfrm>
            <a:off x="701169" y="4013005"/>
            <a:ext cx="2411426" cy="2411426"/>
          </a:xfrm>
          <a:prstGeom prst="rect">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FF59BFA7-F2CB-D7E8-E87C-16AD84D6B25D}"/>
              </a:ext>
            </a:extLst>
          </p:cNvPr>
          <p:cNvSpPr/>
          <p:nvPr/>
        </p:nvSpPr>
        <p:spPr>
          <a:xfrm>
            <a:off x="3745051" y="4013005"/>
            <a:ext cx="2411426" cy="2411426"/>
          </a:xfrm>
          <a:prstGeom prst="rect">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18780DE7-4921-58B7-68D4-45B6F55B6FBE}"/>
              </a:ext>
            </a:extLst>
          </p:cNvPr>
          <p:cNvSpPr/>
          <p:nvPr/>
        </p:nvSpPr>
        <p:spPr>
          <a:xfrm>
            <a:off x="6788933" y="4013005"/>
            <a:ext cx="2411426" cy="2411426"/>
          </a:xfrm>
          <a:prstGeom prst="rect">
            <a:avLst/>
          </a:prstGeom>
          <a:solidFill>
            <a:srgbClr val="727DAE"/>
          </a:solidFill>
          <a:ln>
            <a:solidFill>
              <a:srgbClr val="727D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076" name="Picture 4" descr="Speech Icons - Free SVG &amp; PNG Speech Images - Noun Project">
            <a:extLst>
              <a:ext uri="{FF2B5EF4-FFF2-40B4-BE49-F238E27FC236}">
                <a16:creationId xmlns:a16="http://schemas.microsoft.com/office/drawing/2014/main" id="{42C0FB76-F404-5DB0-5B2E-F5C3BED0A4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1509" y="4150490"/>
            <a:ext cx="930746" cy="930744"/>
          </a:xfrm>
          <a:prstGeom prst="rect">
            <a:avLst/>
          </a:prstGeom>
          <a:noFill/>
          <a:extLst>
            <a:ext uri="{909E8E84-426E-40DD-AFC4-6F175D3DCCD1}">
              <a14:hiddenFill xmlns:a14="http://schemas.microsoft.com/office/drawing/2010/main">
                <a:solidFill>
                  <a:srgbClr val="FFFFFF"/>
                </a:solidFill>
              </a14:hiddenFill>
            </a:ext>
          </a:extLst>
        </p:spPr>
      </p:pic>
      <p:sp>
        <p:nvSpPr>
          <p:cNvPr id="12" name="내용 개체 틀 3">
            <a:extLst>
              <a:ext uri="{FF2B5EF4-FFF2-40B4-BE49-F238E27FC236}">
                <a16:creationId xmlns:a16="http://schemas.microsoft.com/office/drawing/2014/main" id="{5435AD92-55C9-168D-E9F2-26841D57142F}"/>
              </a:ext>
            </a:extLst>
          </p:cNvPr>
          <p:cNvSpPr txBox="1">
            <a:spLocks/>
          </p:cNvSpPr>
          <p:nvPr/>
        </p:nvSpPr>
        <p:spPr>
          <a:xfrm>
            <a:off x="701170" y="5218718"/>
            <a:ext cx="2411426" cy="1205713"/>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latinLnBrk="0">
              <a:buNone/>
            </a:pPr>
            <a:r>
              <a:rPr lang="ko-KR" altLang="en-US" sz="1600" b="1" dirty="0"/>
              <a:t>과거 선수 평가 방식</a:t>
            </a:r>
            <a:br>
              <a:rPr lang="en-US" altLang="ko-KR" sz="1600" b="1" dirty="0"/>
            </a:br>
            <a:br>
              <a:rPr lang="en-US" altLang="ko-KR" sz="1600" b="1" dirty="0"/>
            </a:br>
            <a:r>
              <a:rPr lang="ko-KR" altLang="en-US" sz="1400" b="1" dirty="0"/>
              <a:t>수상경력</a:t>
            </a:r>
            <a:r>
              <a:rPr lang="en-US" altLang="ko-KR" sz="1400" b="1" dirty="0"/>
              <a:t>, </a:t>
            </a:r>
            <a:r>
              <a:rPr lang="ko-KR" altLang="en-US" sz="1400" b="1" dirty="0"/>
              <a:t>팀 우승 횟수</a:t>
            </a:r>
            <a:br>
              <a:rPr lang="en-US" altLang="ko-KR" sz="1400" b="1" dirty="0"/>
            </a:br>
            <a:r>
              <a:rPr lang="ko-KR" altLang="en-US" sz="1400" b="1" dirty="0"/>
              <a:t>전문가의 어록</a:t>
            </a:r>
            <a:r>
              <a:rPr lang="en-US" altLang="ko-KR" sz="1400" b="1" dirty="0"/>
              <a:t>(</a:t>
            </a:r>
            <a:r>
              <a:rPr lang="ko-KR" altLang="en-US" sz="1400" b="1" dirty="0"/>
              <a:t>평가</a:t>
            </a:r>
            <a:r>
              <a:rPr lang="en-US" altLang="ko-KR" sz="1400" b="1" dirty="0"/>
              <a:t>)</a:t>
            </a:r>
            <a:br>
              <a:rPr lang="en-US" altLang="ko-KR" sz="1400" b="1" dirty="0"/>
            </a:br>
            <a:endParaRPr lang="en-US" altLang="ko-KR" sz="1600" b="1" dirty="0"/>
          </a:p>
        </p:txBody>
      </p:sp>
      <p:sp>
        <p:nvSpPr>
          <p:cNvPr id="14" name="내용 개체 틀 3">
            <a:extLst>
              <a:ext uri="{FF2B5EF4-FFF2-40B4-BE49-F238E27FC236}">
                <a16:creationId xmlns:a16="http://schemas.microsoft.com/office/drawing/2014/main" id="{799971AE-882E-8598-3317-C1C3E134E2DE}"/>
              </a:ext>
            </a:extLst>
          </p:cNvPr>
          <p:cNvSpPr txBox="1">
            <a:spLocks/>
          </p:cNvSpPr>
          <p:nvPr/>
        </p:nvSpPr>
        <p:spPr>
          <a:xfrm>
            <a:off x="3745051" y="5218718"/>
            <a:ext cx="2411426" cy="1205713"/>
          </a:xfrm>
          <a:prstGeom prst="rect">
            <a:avLst/>
          </a:prstGeom>
        </p:spPr>
        <p:txBody>
          <a:bodyPr vert="horz" lIns="91440" tIns="45720" rIns="91440" bIns="45720" rtlCol="0">
            <a:normAutofit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latinLnBrk="0">
              <a:buNone/>
            </a:pPr>
            <a:r>
              <a:rPr lang="ko-KR" altLang="en-US" sz="1600" b="1" dirty="0"/>
              <a:t>클래식 </a:t>
            </a:r>
            <a:r>
              <a:rPr lang="ko-KR" altLang="en-US" sz="1600" b="1" dirty="0" err="1"/>
              <a:t>스탯</a:t>
            </a:r>
            <a:br>
              <a:rPr lang="en-US" altLang="ko-KR" sz="1600" b="1" dirty="0"/>
            </a:br>
            <a:br>
              <a:rPr lang="en-US" altLang="ko-KR" sz="1600" b="1" dirty="0"/>
            </a:br>
            <a:r>
              <a:rPr lang="en-US" altLang="ko-KR" sz="1400" b="1" dirty="0"/>
              <a:t>AVG(</a:t>
            </a:r>
            <a:r>
              <a:rPr lang="ko-KR" altLang="en-US" sz="1400" b="1" dirty="0"/>
              <a:t>타율</a:t>
            </a:r>
            <a:r>
              <a:rPr lang="en-US" altLang="ko-KR" sz="1400" b="1" dirty="0"/>
              <a:t>), ERA(</a:t>
            </a:r>
            <a:r>
              <a:rPr lang="ko-KR" altLang="en-US" sz="1400" b="1" dirty="0"/>
              <a:t>방어율</a:t>
            </a:r>
            <a:r>
              <a:rPr lang="en-US" altLang="ko-KR" sz="1400" b="1" dirty="0"/>
              <a:t>) </a:t>
            </a:r>
            <a:r>
              <a:rPr lang="ko-KR" altLang="en-US" sz="1400" b="1" dirty="0"/>
              <a:t>등</a:t>
            </a:r>
            <a:br>
              <a:rPr lang="en-US" altLang="ko-KR" sz="1400" b="1" dirty="0"/>
            </a:br>
            <a:r>
              <a:rPr lang="ko-KR" altLang="en-US" sz="1400" b="1" dirty="0"/>
              <a:t>선수 능력 평가지표 한계</a:t>
            </a:r>
            <a:br>
              <a:rPr lang="en-US" altLang="ko-KR" sz="1400" b="1" dirty="0"/>
            </a:br>
            <a:br>
              <a:rPr lang="en-US" altLang="ko-KR" sz="1400" b="1" dirty="0"/>
            </a:br>
            <a:endParaRPr lang="en-US" altLang="ko-KR" sz="1600" b="1" dirty="0"/>
          </a:p>
        </p:txBody>
      </p:sp>
      <p:pic>
        <p:nvPicPr>
          <p:cNvPr id="17" name="Picture 12" descr="Baseball bat - Free sports icons">
            <a:extLst>
              <a:ext uri="{FF2B5EF4-FFF2-40B4-BE49-F238E27FC236}">
                <a16:creationId xmlns:a16="http://schemas.microsoft.com/office/drawing/2014/main" id="{65024CB4-851C-A68B-A72A-55BDFF5CB8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584474" y="4249572"/>
            <a:ext cx="732580" cy="732580"/>
          </a:xfrm>
          <a:prstGeom prst="rect">
            <a:avLst/>
          </a:prstGeom>
          <a:noFill/>
          <a:extLst>
            <a:ext uri="{909E8E84-426E-40DD-AFC4-6F175D3DCCD1}">
              <a14:hiddenFill xmlns:a14="http://schemas.microsoft.com/office/drawing/2010/main">
                <a:solidFill>
                  <a:srgbClr val="FFFFFF"/>
                </a:solidFill>
              </a14:hiddenFill>
            </a:ext>
          </a:extLst>
        </p:spPr>
      </p:pic>
      <p:sp>
        <p:nvSpPr>
          <p:cNvPr id="16" name="내용 개체 틀 3">
            <a:extLst>
              <a:ext uri="{FF2B5EF4-FFF2-40B4-BE49-F238E27FC236}">
                <a16:creationId xmlns:a16="http://schemas.microsoft.com/office/drawing/2014/main" id="{B0F8A0B1-7E78-4C38-21EE-A8BEA9DADD48}"/>
              </a:ext>
            </a:extLst>
          </p:cNvPr>
          <p:cNvSpPr txBox="1">
            <a:spLocks/>
          </p:cNvSpPr>
          <p:nvPr/>
        </p:nvSpPr>
        <p:spPr>
          <a:xfrm>
            <a:off x="6788932" y="5218718"/>
            <a:ext cx="2411426" cy="1205713"/>
          </a:xfrm>
          <a:prstGeom prst="rect">
            <a:avLst/>
          </a:prstGeom>
        </p:spPr>
        <p:txBody>
          <a:bodyPr vert="horz" lIns="91440" tIns="45720" rIns="91440" bIns="45720" rtlCol="0">
            <a:normAutofit fontScale="92500"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latinLnBrk="0">
              <a:buNone/>
            </a:pPr>
            <a:r>
              <a:rPr lang="ko-KR" altLang="en-US" sz="1600" b="1" dirty="0" err="1"/>
              <a:t>세이버메트릭스</a:t>
            </a:r>
            <a:r>
              <a:rPr lang="ko-KR" altLang="en-US" sz="1600" b="1" dirty="0"/>
              <a:t> </a:t>
            </a:r>
            <a:r>
              <a:rPr lang="ko-KR" altLang="en-US" sz="1600" b="1" dirty="0" err="1"/>
              <a:t>스탯</a:t>
            </a:r>
            <a:br>
              <a:rPr lang="en-US" altLang="ko-KR" sz="1600" b="1" dirty="0"/>
            </a:br>
            <a:br>
              <a:rPr lang="en-US" altLang="ko-KR" sz="1600" b="1" dirty="0"/>
            </a:br>
            <a:r>
              <a:rPr lang="en-US" altLang="ko-KR" sz="1400" b="1" dirty="0"/>
              <a:t>OPS(</a:t>
            </a:r>
            <a:r>
              <a:rPr lang="ko-KR" altLang="en-US" sz="1400" b="1" dirty="0" err="1"/>
              <a:t>출루율</a:t>
            </a:r>
            <a:r>
              <a:rPr lang="en-US" altLang="ko-KR" sz="1400" b="1" dirty="0"/>
              <a:t>+</a:t>
            </a:r>
            <a:r>
              <a:rPr lang="ko-KR" altLang="en-US" sz="1400" b="1" dirty="0" err="1"/>
              <a:t>장타율</a:t>
            </a:r>
            <a:r>
              <a:rPr lang="en-US" altLang="ko-KR" sz="1400" b="1" dirty="0"/>
              <a:t>)</a:t>
            </a:r>
            <a:br>
              <a:rPr lang="en-US" altLang="ko-KR" sz="1400" b="1" dirty="0"/>
            </a:br>
            <a:r>
              <a:rPr lang="en-US" altLang="ko-KR" sz="1400" b="1" dirty="0"/>
              <a:t>WAR</a:t>
            </a:r>
            <a:br>
              <a:rPr lang="en-US" altLang="ko-KR" sz="1400" b="1" dirty="0"/>
            </a:br>
            <a:r>
              <a:rPr lang="en-US" altLang="ko-KR" sz="1400" b="1" dirty="0"/>
              <a:t>(</a:t>
            </a:r>
            <a:r>
              <a:rPr lang="ko-KR" altLang="en-US" sz="1400" b="1" dirty="0"/>
              <a:t>대체 수준 대비 승리기여도</a:t>
            </a:r>
            <a:r>
              <a:rPr lang="en-US" altLang="ko-KR" sz="1400" b="1" dirty="0"/>
              <a:t>)</a:t>
            </a:r>
            <a:br>
              <a:rPr lang="en-US" altLang="ko-KR" sz="1400" b="1" dirty="0"/>
            </a:br>
            <a:endParaRPr lang="en-US" altLang="ko-KR" sz="1600" b="1" dirty="0"/>
          </a:p>
        </p:txBody>
      </p:sp>
      <p:pic>
        <p:nvPicPr>
          <p:cNvPr id="3078" name="Picture 6" descr="Note Icons - Free SVG &amp; PNG Note Images - Noun Project">
            <a:extLst>
              <a:ext uri="{FF2B5EF4-FFF2-40B4-BE49-F238E27FC236}">
                <a16:creationId xmlns:a16="http://schemas.microsoft.com/office/drawing/2014/main" id="{5FFA4CF2-0BA8-1F93-68AF-005EDF8A0E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1596" y="4249572"/>
            <a:ext cx="797928" cy="79792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091CC60-9EC1-3832-9D53-C1768649718C}"/>
              </a:ext>
            </a:extLst>
          </p:cNvPr>
          <p:cNvSpPr txBox="1"/>
          <p:nvPr/>
        </p:nvSpPr>
        <p:spPr>
          <a:xfrm>
            <a:off x="1656854" y="326196"/>
            <a:ext cx="5215523" cy="400110"/>
          </a:xfrm>
          <a:prstGeom prst="rect">
            <a:avLst/>
          </a:prstGeom>
          <a:noFill/>
        </p:spPr>
        <p:txBody>
          <a:bodyPr wrap="square" rtlCol="0">
            <a:spAutoFit/>
          </a:bodyPr>
          <a:lstStyle/>
          <a:p>
            <a:r>
              <a:rPr lang="ko-KR" altLang="en-US" sz="2000" b="1" dirty="0">
                <a:solidFill>
                  <a:schemeClr val="bg1"/>
                </a:solidFill>
              </a:rPr>
              <a:t>통계와 빅데이터의 스포츠 야구</a:t>
            </a:r>
          </a:p>
        </p:txBody>
      </p:sp>
      <p:pic>
        <p:nvPicPr>
          <p:cNvPr id="19" name="Picture 10" descr="MLB Logo (Major League Baseball) and symbol, meaning, history, PNG, brand">
            <a:extLst>
              <a:ext uri="{FF2B5EF4-FFF2-40B4-BE49-F238E27FC236}">
                <a16:creationId xmlns:a16="http://schemas.microsoft.com/office/drawing/2014/main" id="{11C4010C-A690-8C3A-4097-481BB731B0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169" y="326197"/>
            <a:ext cx="711305" cy="400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452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descr="MLB players who should look forward to 2021">
            <a:extLst>
              <a:ext uri="{FF2B5EF4-FFF2-40B4-BE49-F238E27FC236}">
                <a16:creationId xmlns:a16="http://schemas.microsoft.com/office/drawing/2014/main" id="{B6D98E49-C036-D732-6100-B19E166F7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9172"/>
          <a:stretch>
            <a:fillRect/>
          </a:stretch>
        </p:blipFill>
        <p:spPr bwMode="auto">
          <a:xfrm>
            <a:off x="701169" y="1679275"/>
            <a:ext cx="5394831" cy="4284453"/>
          </a:xfrm>
          <a:custGeom>
            <a:avLst/>
            <a:gdLst>
              <a:gd name="connsiteX0" fmla="*/ 4279148 w 5394831"/>
              <a:gd name="connsiteY0" fmla="*/ 3059501 h 4284453"/>
              <a:gd name="connsiteX1" fmla="*/ 5394831 w 5394831"/>
              <a:gd name="connsiteY1" fmla="*/ 3059501 h 4284453"/>
              <a:gd name="connsiteX2" fmla="*/ 5394831 w 5394831"/>
              <a:gd name="connsiteY2" fmla="*/ 4284452 h 4284453"/>
              <a:gd name="connsiteX3" fmla="*/ 4279148 w 5394831"/>
              <a:gd name="connsiteY3" fmla="*/ 4284452 h 4284453"/>
              <a:gd name="connsiteX4" fmla="*/ 2042031 w 5394831"/>
              <a:gd name="connsiteY4" fmla="*/ 3059501 h 4284453"/>
              <a:gd name="connsiteX5" fmla="*/ 4164129 w 5394831"/>
              <a:gd name="connsiteY5" fmla="*/ 3059501 h 4284453"/>
              <a:gd name="connsiteX6" fmla="*/ 4164129 w 5394831"/>
              <a:gd name="connsiteY6" fmla="*/ 4284452 h 4284453"/>
              <a:gd name="connsiteX7" fmla="*/ 2042031 w 5394831"/>
              <a:gd name="connsiteY7" fmla="*/ 4284452 h 4284453"/>
              <a:gd name="connsiteX8" fmla="*/ 2042031 w 5394831"/>
              <a:gd name="connsiteY8" fmla="*/ 0 h 4284453"/>
              <a:gd name="connsiteX9" fmla="*/ 5394831 w 5394831"/>
              <a:gd name="connsiteY9" fmla="*/ 0 h 4284453"/>
              <a:gd name="connsiteX10" fmla="*/ 5394831 w 5394831"/>
              <a:gd name="connsiteY10" fmla="*/ 1426234 h 4284453"/>
              <a:gd name="connsiteX11" fmla="*/ 2042031 w 5394831"/>
              <a:gd name="connsiteY11" fmla="*/ 1426234 h 4284453"/>
              <a:gd name="connsiteX12" fmla="*/ 0 w 5394831"/>
              <a:gd name="connsiteY12" fmla="*/ 0 h 4284453"/>
              <a:gd name="connsiteX13" fmla="*/ 1927012 w 5394831"/>
              <a:gd name="connsiteY13" fmla="*/ 0 h 4284453"/>
              <a:gd name="connsiteX14" fmla="*/ 1927012 w 5394831"/>
              <a:gd name="connsiteY14" fmla="*/ 4284453 h 4284453"/>
              <a:gd name="connsiteX15" fmla="*/ 0 w 5394831"/>
              <a:gd name="connsiteY15" fmla="*/ 4284453 h 42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94831" h="4284453">
                <a:moveTo>
                  <a:pt x="4279148" y="3059501"/>
                </a:moveTo>
                <a:lnTo>
                  <a:pt x="5394831" y="3059501"/>
                </a:lnTo>
                <a:lnTo>
                  <a:pt x="5394831" y="4284452"/>
                </a:lnTo>
                <a:lnTo>
                  <a:pt x="4279148" y="4284452"/>
                </a:lnTo>
                <a:close/>
                <a:moveTo>
                  <a:pt x="2042031" y="3059501"/>
                </a:moveTo>
                <a:lnTo>
                  <a:pt x="4164129" y="3059501"/>
                </a:lnTo>
                <a:lnTo>
                  <a:pt x="4164129" y="4284452"/>
                </a:lnTo>
                <a:lnTo>
                  <a:pt x="2042031" y="4284452"/>
                </a:lnTo>
                <a:close/>
                <a:moveTo>
                  <a:pt x="2042031" y="0"/>
                </a:moveTo>
                <a:lnTo>
                  <a:pt x="5394831" y="0"/>
                </a:lnTo>
                <a:lnTo>
                  <a:pt x="5394831" y="1426234"/>
                </a:lnTo>
                <a:lnTo>
                  <a:pt x="2042031" y="1426234"/>
                </a:lnTo>
                <a:close/>
                <a:moveTo>
                  <a:pt x="0" y="0"/>
                </a:moveTo>
                <a:lnTo>
                  <a:pt x="1927012" y="0"/>
                </a:lnTo>
                <a:lnTo>
                  <a:pt x="1927012" y="4284453"/>
                </a:lnTo>
                <a:lnTo>
                  <a:pt x="0" y="4284453"/>
                </a:ln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F91C55-8495-C690-8813-D86957370DE2}"/>
              </a:ext>
            </a:extLst>
          </p:cNvPr>
          <p:cNvSpPr txBox="1"/>
          <p:nvPr/>
        </p:nvSpPr>
        <p:spPr>
          <a:xfrm>
            <a:off x="1656854" y="326196"/>
            <a:ext cx="5215523" cy="400110"/>
          </a:xfrm>
          <a:prstGeom prst="rect">
            <a:avLst/>
          </a:prstGeom>
          <a:noFill/>
        </p:spPr>
        <p:txBody>
          <a:bodyPr wrap="square" rtlCol="0">
            <a:spAutoFit/>
          </a:bodyPr>
          <a:lstStyle/>
          <a:p>
            <a:r>
              <a:rPr lang="ko-KR" altLang="en-US" sz="2000" b="1" dirty="0">
                <a:solidFill>
                  <a:schemeClr val="bg1"/>
                </a:solidFill>
              </a:rPr>
              <a:t>통계와 빅데이터의 스포츠 야구</a:t>
            </a:r>
          </a:p>
        </p:txBody>
      </p:sp>
      <p:pic>
        <p:nvPicPr>
          <p:cNvPr id="5" name="Picture 10" descr="MLB Logo (Major League Baseball) and symbol, meaning, history, PNG, brand">
            <a:extLst>
              <a:ext uri="{FF2B5EF4-FFF2-40B4-BE49-F238E27FC236}">
                <a16:creationId xmlns:a16="http://schemas.microsoft.com/office/drawing/2014/main" id="{1FFB0EF9-EEA1-6426-B01B-D4419455A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169" y="326197"/>
            <a:ext cx="711305" cy="400109"/>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0B85E1C8-B1ED-B0B6-CFD9-64495DB84674}"/>
              </a:ext>
            </a:extLst>
          </p:cNvPr>
          <p:cNvSpPr/>
          <p:nvPr/>
        </p:nvSpPr>
        <p:spPr>
          <a:xfrm>
            <a:off x="2743200" y="3209025"/>
            <a:ext cx="3352800" cy="14262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233A88"/>
                </a:solidFill>
              </a:rPr>
              <a:t>MLB Open</a:t>
            </a:r>
            <a:r>
              <a:rPr lang="ko-KR" altLang="en-US" sz="2000" b="1" dirty="0">
                <a:solidFill>
                  <a:srgbClr val="233A88"/>
                </a:solidFill>
              </a:rPr>
              <a:t> </a:t>
            </a:r>
            <a:r>
              <a:rPr lang="en-US" altLang="ko-KR" sz="2000" b="1" dirty="0">
                <a:solidFill>
                  <a:srgbClr val="233A88"/>
                </a:solidFill>
              </a:rPr>
              <a:t>API</a:t>
            </a:r>
            <a:br>
              <a:rPr lang="en-US" altLang="ko-KR" sz="2000" b="1" dirty="0">
                <a:solidFill>
                  <a:srgbClr val="233A88"/>
                </a:solidFill>
              </a:rPr>
            </a:br>
            <a:r>
              <a:rPr lang="en-US" altLang="ko-KR" sz="2000" b="1" dirty="0">
                <a:solidFill>
                  <a:srgbClr val="233A88"/>
                </a:solidFill>
              </a:rPr>
              <a:t>MLB STATS API </a:t>
            </a:r>
            <a:r>
              <a:rPr lang="ko-KR" altLang="en-US" sz="2000" b="1" dirty="0">
                <a:solidFill>
                  <a:srgbClr val="233A88"/>
                </a:solidFill>
              </a:rPr>
              <a:t>사용</a:t>
            </a:r>
          </a:p>
        </p:txBody>
      </p:sp>
      <p:sp>
        <p:nvSpPr>
          <p:cNvPr id="19" name="TextBox 18">
            <a:extLst>
              <a:ext uri="{FF2B5EF4-FFF2-40B4-BE49-F238E27FC236}">
                <a16:creationId xmlns:a16="http://schemas.microsoft.com/office/drawing/2014/main" id="{3BEB105C-CC50-4A37-E12D-8167D54A475D}"/>
              </a:ext>
            </a:extLst>
          </p:cNvPr>
          <p:cNvSpPr txBox="1"/>
          <p:nvPr/>
        </p:nvSpPr>
        <p:spPr>
          <a:xfrm>
            <a:off x="701169" y="861623"/>
            <a:ext cx="5543557" cy="307777"/>
          </a:xfrm>
          <a:prstGeom prst="rect">
            <a:avLst/>
          </a:prstGeom>
          <a:noFill/>
        </p:spPr>
        <p:txBody>
          <a:bodyPr wrap="square" rtlCol="0">
            <a:spAutoFit/>
          </a:bodyPr>
          <a:lstStyle/>
          <a:p>
            <a:r>
              <a:rPr lang="en-US" altLang="ko-KR" sz="1400" dirty="0">
                <a:solidFill>
                  <a:schemeClr val="bg1"/>
                </a:solidFill>
              </a:rPr>
              <a:t>2. </a:t>
            </a:r>
            <a:r>
              <a:rPr lang="ko-KR" altLang="en-US" sz="1400" dirty="0">
                <a:solidFill>
                  <a:schemeClr val="bg1"/>
                </a:solidFill>
              </a:rPr>
              <a:t>사용 데이터 소스</a:t>
            </a:r>
          </a:p>
        </p:txBody>
      </p:sp>
      <p:sp>
        <p:nvSpPr>
          <p:cNvPr id="20" name="TextBox 19">
            <a:extLst>
              <a:ext uri="{FF2B5EF4-FFF2-40B4-BE49-F238E27FC236}">
                <a16:creationId xmlns:a16="http://schemas.microsoft.com/office/drawing/2014/main" id="{005ABB11-0152-9A54-4D98-939C874C39FD}"/>
              </a:ext>
            </a:extLst>
          </p:cNvPr>
          <p:cNvSpPr txBox="1"/>
          <p:nvPr/>
        </p:nvSpPr>
        <p:spPr>
          <a:xfrm>
            <a:off x="6705600" y="1954696"/>
            <a:ext cx="2067339" cy="369332"/>
          </a:xfrm>
          <a:prstGeom prst="rect">
            <a:avLst/>
          </a:prstGeom>
          <a:noFill/>
        </p:spPr>
        <p:txBody>
          <a:bodyPr wrap="square" rtlCol="0">
            <a:spAutoFit/>
          </a:bodyPr>
          <a:lstStyle/>
          <a:p>
            <a:r>
              <a:rPr lang="ko-KR" altLang="en-US" b="1" dirty="0">
                <a:solidFill>
                  <a:srgbClr val="FF0000"/>
                </a:solidFill>
              </a:rPr>
              <a:t>공개된 패키지</a:t>
            </a:r>
            <a:endParaRPr lang="ko-KR" altLang="en-US" b="1" dirty="0">
              <a:solidFill>
                <a:schemeClr val="bg1"/>
              </a:solidFill>
            </a:endParaRPr>
          </a:p>
        </p:txBody>
      </p:sp>
      <p:sp>
        <p:nvSpPr>
          <p:cNvPr id="21" name="TextBox 20">
            <a:extLst>
              <a:ext uri="{FF2B5EF4-FFF2-40B4-BE49-F238E27FC236}">
                <a16:creationId xmlns:a16="http://schemas.microsoft.com/office/drawing/2014/main" id="{379AB484-E724-42F9-618D-61411D2D766F}"/>
              </a:ext>
            </a:extLst>
          </p:cNvPr>
          <p:cNvSpPr txBox="1"/>
          <p:nvPr/>
        </p:nvSpPr>
        <p:spPr>
          <a:xfrm>
            <a:off x="8395252" y="1954696"/>
            <a:ext cx="2219739" cy="369332"/>
          </a:xfrm>
          <a:prstGeom prst="rect">
            <a:avLst/>
          </a:prstGeom>
          <a:solidFill>
            <a:srgbClr val="E5142F"/>
          </a:solidFill>
        </p:spPr>
        <p:txBody>
          <a:bodyPr wrap="square" rtlCol="0">
            <a:spAutoFit/>
          </a:bodyPr>
          <a:lstStyle/>
          <a:p>
            <a:r>
              <a:rPr lang="en-US" altLang="ko-KR" b="1" dirty="0">
                <a:solidFill>
                  <a:schemeClr val="bg1"/>
                </a:solidFill>
              </a:rPr>
              <a:t>MLB-</a:t>
            </a:r>
            <a:r>
              <a:rPr lang="en-US" altLang="ko-KR" b="1" dirty="0" err="1">
                <a:solidFill>
                  <a:schemeClr val="bg1"/>
                </a:solidFill>
              </a:rPr>
              <a:t>StatsAPI</a:t>
            </a:r>
            <a:r>
              <a:rPr lang="en-US" altLang="ko-KR" b="1" dirty="0">
                <a:solidFill>
                  <a:schemeClr val="bg1"/>
                </a:solidFill>
              </a:rPr>
              <a:t> </a:t>
            </a:r>
            <a:r>
              <a:rPr lang="ko-KR" altLang="en-US" b="1" dirty="0">
                <a:solidFill>
                  <a:schemeClr val="bg1"/>
                </a:solidFill>
              </a:rPr>
              <a:t>사용</a:t>
            </a:r>
          </a:p>
        </p:txBody>
      </p:sp>
      <p:sp>
        <p:nvSpPr>
          <p:cNvPr id="22" name="TextBox 21">
            <a:extLst>
              <a:ext uri="{FF2B5EF4-FFF2-40B4-BE49-F238E27FC236}">
                <a16:creationId xmlns:a16="http://schemas.microsoft.com/office/drawing/2014/main" id="{18BA8C53-FD4B-69CE-E09C-6F10DDD3A576}"/>
              </a:ext>
            </a:extLst>
          </p:cNvPr>
          <p:cNvSpPr txBox="1"/>
          <p:nvPr/>
        </p:nvSpPr>
        <p:spPr>
          <a:xfrm>
            <a:off x="6705600" y="2663687"/>
            <a:ext cx="2067339" cy="338554"/>
          </a:xfrm>
          <a:prstGeom prst="rect">
            <a:avLst/>
          </a:prstGeom>
          <a:noFill/>
        </p:spPr>
        <p:txBody>
          <a:bodyPr wrap="square" rtlCol="0">
            <a:spAutoFit/>
          </a:bodyPr>
          <a:lstStyle/>
          <a:p>
            <a:r>
              <a:rPr lang="ko-KR" altLang="en-US" sz="1600" b="1" dirty="0">
                <a:solidFill>
                  <a:srgbClr val="FF0000"/>
                </a:solidFill>
              </a:rPr>
              <a:t>별도 </a:t>
            </a:r>
            <a:r>
              <a:rPr lang="ko-KR" altLang="en-US" sz="1600" b="1" dirty="0" err="1">
                <a:solidFill>
                  <a:srgbClr val="FF0000"/>
                </a:solidFill>
              </a:rPr>
              <a:t>크롤링</a:t>
            </a:r>
            <a:r>
              <a:rPr lang="ko-KR" altLang="en-US" sz="1600" b="1" dirty="0">
                <a:solidFill>
                  <a:srgbClr val="FF0000"/>
                </a:solidFill>
              </a:rPr>
              <a:t> 불필요</a:t>
            </a:r>
            <a:endParaRPr lang="ko-KR" altLang="en-US" sz="1600" b="1" dirty="0">
              <a:solidFill>
                <a:schemeClr val="bg1"/>
              </a:solidFill>
            </a:endParaRPr>
          </a:p>
        </p:txBody>
      </p:sp>
      <p:sp>
        <p:nvSpPr>
          <p:cNvPr id="23" name="TextBox 22">
            <a:extLst>
              <a:ext uri="{FF2B5EF4-FFF2-40B4-BE49-F238E27FC236}">
                <a16:creationId xmlns:a16="http://schemas.microsoft.com/office/drawing/2014/main" id="{5E003C43-EBD2-64B8-359E-5EFB016089BC}"/>
              </a:ext>
            </a:extLst>
          </p:cNvPr>
          <p:cNvSpPr txBox="1"/>
          <p:nvPr/>
        </p:nvSpPr>
        <p:spPr>
          <a:xfrm>
            <a:off x="6705600" y="3002241"/>
            <a:ext cx="4055165" cy="276999"/>
          </a:xfrm>
          <a:prstGeom prst="rect">
            <a:avLst/>
          </a:prstGeom>
          <a:noFill/>
        </p:spPr>
        <p:txBody>
          <a:bodyPr wrap="square" rtlCol="0">
            <a:spAutoFit/>
          </a:bodyPr>
          <a:lstStyle/>
          <a:p>
            <a:r>
              <a:rPr lang="en-US" altLang="ko-KR" sz="1200" b="1" dirty="0">
                <a:solidFill>
                  <a:schemeClr val="bg1"/>
                </a:solidFill>
              </a:rPr>
              <a:t>MLB-Stats API</a:t>
            </a:r>
            <a:r>
              <a:rPr lang="ko-KR" altLang="en-US" sz="1200" b="1" dirty="0">
                <a:solidFill>
                  <a:schemeClr val="bg1"/>
                </a:solidFill>
              </a:rPr>
              <a:t>를 통해</a:t>
            </a:r>
            <a:r>
              <a:rPr lang="en-US" altLang="ko-KR" sz="1200" b="1" dirty="0">
                <a:solidFill>
                  <a:schemeClr val="bg1"/>
                </a:solidFill>
              </a:rPr>
              <a:t> </a:t>
            </a:r>
            <a:r>
              <a:rPr lang="ko-KR" altLang="en-US" sz="1200" b="1" dirty="0" err="1">
                <a:solidFill>
                  <a:schemeClr val="bg1"/>
                </a:solidFill>
              </a:rPr>
              <a:t>크롤링</a:t>
            </a:r>
            <a:r>
              <a:rPr lang="ko-KR" altLang="en-US" sz="1200" b="1" dirty="0">
                <a:solidFill>
                  <a:schemeClr val="bg1"/>
                </a:solidFill>
              </a:rPr>
              <a:t> 작업이 불필요함</a:t>
            </a:r>
          </a:p>
        </p:txBody>
      </p:sp>
      <p:sp>
        <p:nvSpPr>
          <p:cNvPr id="24" name="TextBox 23">
            <a:extLst>
              <a:ext uri="{FF2B5EF4-FFF2-40B4-BE49-F238E27FC236}">
                <a16:creationId xmlns:a16="http://schemas.microsoft.com/office/drawing/2014/main" id="{DC289B67-D764-56D7-703C-1C905ADF611A}"/>
              </a:ext>
            </a:extLst>
          </p:cNvPr>
          <p:cNvSpPr txBox="1"/>
          <p:nvPr/>
        </p:nvSpPr>
        <p:spPr>
          <a:xfrm>
            <a:off x="6705600" y="3803565"/>
            <a:ext cx="3909391" cy="338554"/>
          </a:xfrm>
          <a:prstGeom prst="rect">
            <a:avLst/>
          </a:prstGeom>
          <a:noFill/>
        </p:spPr>
        <p:txBody>
          <a:bodyPr wrap="square" rtlCol="0">
            <a:spAutoFit/>
          </a:bodyPr>
          <a:lstStyle/>
          <a:p>
            <a:r>
              <a:rPr lang="ko-KR" altLang="en-US" sz="1600" b="1" dirty="0" err="1">
                <a:solidFill>
                  <a:srgbClr val="FF0000"/>
                </a:solidFill>
              </a:rPr>
              <a:t>딕셔너리</a:t>
            </a:r>
            <a:r>
              <a:rPr lang="ko-KR" altLang="en-US" sz="1600" b="1" dirty="0">
                <a:solidFill>
                  <a:srgbClr val="FF0000"/>
                </a:solidFill>
              </a:rPr>
              <a:t> 선수</a:t>
            </a:r>
            <a:r>
              <a:rPr lang="en-US" altLang="ko-KR" sz="1600" b="1" dirty="0">
                <a:solidFill>
                  <a:srgbClr val="FF0000"/>
                </a:solidFill>
              </a:rPr>
              <a:t>ID</a:t>
            </a:r>
            <a:r>
              <a:rPr lang="ko-KR" altLang="en-US" sz="1600" b="1" dirty="0">
                <a:solidFill>
                  <a:srgbClr val="FF0000"/>
                </a:solidFill>
              </a:rPr>
              <a:t>로 기록 호출 가능</a:t>
            </a:r>
            <a:endParaRPr lang="ko-KR" altLang="en-US" sz="1600" b="1" dirty="0">
              <a:solidFill>
                <a:schemeClr val="bg1"/>
              </a:solidFill>
            </a:endParaRPr>
          </a:p>
        </p:txBody>
      </p:sp>
      <p:sp>
        <p:nvSpPr>
          <p:cNvPr id="25" name="TextBox 24">
            <a:extLst>
              <a:ext uri="{FF2B5EF4-FFF2-40B4-BE49-F238E27FC236}">
                <a16:creationId xmlns:a16="http://schemas.microsoft.com/office/drawing/2014/main" id="{60A6425A-FD80-3B4A-634C-055ED3C7EC3E}"/>
              </a:ext>
            </a:extLst>
          </p:cNvPr>
          <p:cNvSpPr txBox="1"/>
          <p:nvPr/>
        </p:nvSpPr>
        <p:spPr>
          <a:xfrm>
            <a:off x="6705600" y="4142119"/>
            <a:ext cx="3982278" cy="276999"/>
          </a:xfrm>
          <a:prstGeom prst="rect">
            <a:avLst/>
          </a:prstGeom>
          <a:noFill/>
        </p:spPr>
        <p:txBody>
          <a:bodyPr wrap="square" rtlCol="0">
            <a:spAutoFit/>
          </a:bodyPr>
          <a:lstStyle/>
          <a:p>
            <a:r>
              <a:rPr lang="ko-KR" altLang="en-US" sz="1200" b="1" dirty="0">
                <a:solidFill>
                  <a:schemeClr val="bg1"/>
                </a:solidFill>
              </a:rPr>
              <a:t>원하는 선수의 </a:t>
            </a:r>
            <a:r>
              <a:rPr lang="en-US" altLang="ko-KR" sz="1200" b="1" dirty="0">
                <a:solidFill>
                  <a:schemeClr val="bg1"/>
                </a:solidFill>
              </a:rPr>
              <a:t>ID</a:t>
            </a:r>
            <a:r>
              <a:rPr lang="ko-KR" altLang="en-US" sz="1200" b="1" dirty="0">
                <a:solidFill>
                  <a:schemeClr val="bg1"/>
                </a:solidFill>
              </a:rPr>
              <a:t>를 입력하여 해당 선수 기록 출력 가능</a:t>
            </a:r>
          </a:p>
        </p:txBody>
      </p:sp>
      <p:sp>
        <p:nvSpPr>
          <p:cNvPr id="26" name="TextBox 25">
            <a:extLst>
              <a:ext uri="{FF2B5EF4-FFF2-40B4-BE49-F238E27FC236}">
                <a16:creationId xmlns:a16="http://schemas.microsoft.com/office/drawing/2014/main" id="{82617395-DE2C-C72E-573E-1181550DB62B}"/>
              </a:ext>
            </a:extLst>
          </p:cNvPr>
          <p:cNvSpPr txBox="1"/>
          <p:nvPr/>
        </p:nvSpPr>
        <p:spPr>
          <a:xfrm>
            <a:off x="6705600" y="4943443"/>
            <a:ext cx="2067339" cy="338554"/>
          </a:xfrm>
          <a:prstGeom prst="rect">
            <a:avLst/>
          </a:prstGeom>
          <a:noFill/>
        </p:spPr>
        <p:txBody>
          <a:bodyPr wrap="square" rtlCol="0">
            <a:spAutoFit/>
          </a:bodyPr>
          <a:lstStyle/>
          <a:p>
            <a:r>
              <a:rPr lang="ko-KR" altLang="en-US" sz="1600" b="1" dirty="0" err="1">
                <a:solidFill>
                  <a:srgbClr val="FF0000"/>
                </a:solidFill>
              </a:rPr>
              <a:t>결측치가</a:t>
            </a:r>
            <a:r>
              <a:rPr lang="ko-KR" altLang="en-US" sz="1600" b="1" dirty="0">
                <a:solidFill>
                  <a:srgbClr val="FF0000"/>
                </a:solidFill>
              </a:rPr>
              <a:t> 거의 없음</a:t>
            </a:r>
            <a:endParaRPr lang="ko-KR" altLang="en-US" sz="1600" b="1" dirty="0">
              <a:solidFill>
                <a:schemeClr val="bg1"/>
              </a:solidFill>
            </a:endParaRPr>
          </a:p>
        </p:txBody>
      </p:sp>
      <p:sp>
        <p:nvSpPr>
          <p:cNvPr id="27" name="TextBox 26">
            <a:extLst>
              <a:ext uri="{FF2B5EF4-FFF2-40B4-BE49-F238E27FC236}">
                <a16:creationId xmlns:a16="http://schemas.microsoft.com/office/drawing/2014/main" id="{08D53475-B2F5-1DC8-BC21-5239A2F04C22}"/>
              </a:ext>
            </a:extLst>
          </p:cNvPr>
          <p:cNvSpPr txBox="1"/>
          <p:nvPr/>
        </p:nvSpPr>
        <p:spPr>
          <a:xfrm>
            <a:off x="6705600" y="5281997"/>
            <a:ext cx="4572000" cy="276999"/>
          </a:xfrm>
          <a:prstGeom prst="rect">
            <a:avLst/>
          </a:prstGeom>
          <a:noFill/>
        </p:spPr>
        <p:txBody>
          <a:bodyPr wrap="square" rtlCol="0">
            <a:spAutoFit/>
          </a:bodyPr>
          <a:lstStyle/>
          <a:p>
            <a:r>
              <a:rPr lang="en-US" altLang="ko-KR" sz="1200" b="1" dirty="0">
                <a:solidFill>
                  <a:schemeClr val="bg1"/>
                </a:solidFill>
              </a:rPr>
              <a:t>MLB </a:t>
            </a:r>
            <a:r>
              <a:rPr lang="ko-KR" altLang="en-US" sz="1200" b="1" dirty="0">
                <a:solidFill>
                  <a:schemeClr val="bg1"/>
                </a:solidFill>
              </a:rPr>
              <a:t>공식 기록원에서 배포된 데이터로 </a:t>
            </a:r>
            <a:r>
              <a:rPr lang="ko-KR" altLang="en-US" sz="1200" b="1" dirty="0" err="1">
                <a:solidFill>
                  <a:schemeClr val="bg1"/>
                </a:solidFill>
              </a:rPr>
              <a:t>결측치나</a:t>
            </a:r>
            <a:r>
              <a:rPr lang="ko-KR" altLang="en-US" sz="1200" b="1" dirty="0">
                <a:solidFill>
                  <a:schemeClr val="bg1"/>
                </a:solidFill>
              </a:rPr>
              <a:t> 이상치가 없음</a:t>
            </a:r>
          </a:p>
        </p:txBody>
      </p:sp>
    </p:spTree>
    <p:extLst>
      <p:ext uri="{BB962C8B-B14F-4D97-AF65-F5344CB8AC3E}">
        <p14:creationId xmlns:p14="http://schemas.microsoft.com/office/powerpoint/2010/main" val="819012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B7DD624-8C95-6CC4-DA2D-C1B99CE18D52}"/>
              </a:ext>
            </a:extLst>
          </p:cNvPr>
          <p:cNvSpPr txBox="1"/>
          <p:nvPr/>
        </p:nvSpPr>
        <p:spPr>
          <a:xfrm>
            <a:off x="1424608" y="651305"/>
            <a:ext cx="8918713" cy="4247317"/>
          </a:xfrm>
          <a:prstGeom prst="rect">
            <a:avLst/>
          </a:prstGeom>
          <a:noFill/>
        </p:spPr>
        <p:txBody>
          <a:bodyPr wrap="square">
            <a:spAutoFit/>
          </a:bodyPr>
          <a:lstStyle/>
          <a:p>
            <a:r>
              <a:rPr lang="en-US" altLang="ko-KR" b="1" dirty="0">
                <a:solidFill>
                  <a:srgbClr val="AF00DB"/>
                </a:solidFill>
                <a:effectLst/>
                <a:latin typeface="Courier New" panose="02070309020205020404" pitchFamily="49" charset="0"/>
              </a:rPr>
              <a:t>import</a:t>
            </a:r>
            <a:r>
              <a:rPr lang="en-US" altLang="ko-KR" b="1" dirty="0">
                <a:solidFill>
                  <a:srgbClr val="000000"/>
                </a:solidFill>
                <a:effectLst/>
                <a:latin typeface="Courier New" panose="02070309020205020404" pitchFamily="49" charset="0"/>
              </a:rPr>
              <a:t> </a:t>
            </a:r>
            <a:r>
              <a:rPr lang="en-US" altLang="ko-KR" b="1" dirty="0">
                <a:solidFill>
                  <a:schemeClr val="bg1"/>
                </a:solidFill>
                <a:effectLst/>
                <a:latin typeface="Courier New" panose="02070309020205020404" pitchFamily="49" charset="0"/>
              </a:rPr>
              <a:t>requests</a:t>
            </a:r>
          </a:p>
          <a:p>
            <a:br>
              <a:rPr lang="en-US" altLang="ko-KR" b="1" dirty="0">
                <a:solidFill>
                  <a:srgbClr val="000000"/>
                </a:solidFill>
                <a:effectLst/>
                <a:latin typeface="Courier New" panose="02070309020205020404" pitchFamily="49" charset="0"/>
              </a:rPr>
            </a:br>
            <a:r>
              <a:rPr lang="en-US" altLang="ko-KR" b="1" dirty="0" err="1">
                <a:solidFill>
                  <a:schemeClr val="bg1"/>
                </a:solidFill>
                <a:effectLst/>
                <a:latin typeface="Courier New" panose="02070309020205020404" pitchFamily="49" charset="0"/>
              </a:rPr>
              <a:t>player_id</a:t>
            </a:r>
            <a:r>
              <a:rPr lang="en-US" altLang="ko-KR" b="1" dirty="0">
                <a:solidFill>
                  <a:schemeClr val="bg1"/>
                </a:solidFill>
                <a:effectLst/>
                <a:latin typeface="Courier New" panose="02070309020205020404" pitchFamily="49" charset="0"/>
              </a:rPr>
              <a:t> = </a:t>
            </a:r>
            <a:r>
              <a:rPr lang="en-US" altLang="ko-KR" b="1" dirty="0">
                <a:solidFill>
                  <a:srgbClr val="A31515"/>
                </a:solidFill>
                <a:effectLst/>
                <a:latin typeface="Courier New" panose="02070309020205020404" pitchFamily="49" charset="0"/>
              </a:rPr>
              <a:t>'592450'</a:t>
            </a:r>
            <a:r>
              <a:rPr lang="en-US" altLang="ko-KR" b="1" dirty="0">
                <a:solidFill>
                  <a:srgbClr val="000000"/>
                </a:solidFill>
                <a:effectLst/>
                <a:latin typeface="Courier New" panose="02070309020205020404" pitchFamily="49" charset="0"/>
              </a:rPr>
              <a:t> </a:t>
            </a:r>
            <a:r>
              <a:rPr lang="en-US" altLang="ko-KR" b="1" dirty="0">
                <a:solidFill>
                  <a:srgbClr val="008000"/>
                </a:solidFill>
                <a:effectLst/>
                <a:latin typeface="Courier New" panose="02070309020205020404" pitchFamily="49" charset="0"/>
              </a:rPr>
              <a:t>#</a:t>
            </a:r>
            <a:r>
              <a:rPr lang="ko-KR" altLang="en-US" b="1" dirty="0">
                <a:solidFill>
                  <a:srgbClr val="008000"/>
                </a:solidFill>
                <a:effectLst/>
                <a:latin typeface="Courier New" panose="02070309020205020404" pitchFamily="49" charset="0"/>
              </a:rPr>
              <a:t>아론 저지의 선수 </a:t>
            </a:r>
            <a:r>
              <a:rPr lang="en-US" altLang="ko-KR" b="1" dirty="0">
                <a:solidFill>
                  <a:srgbClr val="008000"/>
                </a:solidFill>
                <a:effectLst/>
                <a:latin typeface="Courier New" panose="02070309020205020404" pitchFamily="49" charset="0"/>
              </a:rPr>
              <a:t>ID</a:t>
            </a:r>
            <a:endParaRPr lang="en-US" altLang="ko-KR" b="1" dirty="0">
              <a:solidFill>
                <a:srgbClr val="000000"/>
              </a:solidFill>
              <a:effectLst/>
              <a:latin typeface="Courier New" panose="02070309020205020404" pitchFamily="49" charset="0"/>
            </a:endParaRPr>
          </a:p>
          <a:p>
            <a:br>
              <a:rPr lang="en-US" altLang="ko-KR" b="1" dirty="0">
                <a:solidFill>
                  <a:srgbClr val="000000"/>
                </a:solidFill>
                <a:effectLst/>
                <a:latin typeface="Courier New" panose="02070309020205020404" pitchFamily="49" charset="0"/>
              </a:rPr>
            </a:br>
            <a:r>
              <a:rPr lang="en-US" altLang="ko-KR" b="1" dirty="0">
                <a:solidFill>
                  <a:srgbClr val="008000"/>
                </a:solidFill>
                <a:effectLst/>
                <a:latin typeface="Courier New" panose="02070309020205020404" pitchFamily="49" charset="0"/>
              </a:rPr>
              <a:t># MLB Stats API</a:t>
            </a:r>
            <a:r>
              <a:rPr lang="ko-KR" altLang="en-US" b="1" dirty="0">
                <a:solidFill>
                  <a:srgbClr val="008000"/>
                </a:solidFill>
                <a:effectLst/>
                <a:latin typeface="Courier New" panose="02070309020205020404" pitchFamily="49" charset="0"/>
              </a:rPr>
              <a:t>에서 선수 정보를 가져오는 </a:t>
            </a:r>
            <a:r>
              <a:rPr lang="en-US" altLang="ko-KR" b="1" dirty="0">
                <a:solidFill>
                  <a:srgbClr val="008000"/>
                </a:solidFill>
                <a:effectLst/>
                <a:latin typeface="Courier New" panose="02070309020205020404" pitchFamily="49" charset="0"/>
              </a:rPr>
              <a:t>URL</a:t>
            </a:r>
            <a:endParaRPr lang="en-US" altLang="ko-KR" b="1" dirty="0">
              <a:solidFill>
                <a:srgbClr val="000000"/>
              </a:solidFill>
              <a:effectLst/>
              <a:latin typeface="Courier New" panose="02070309020205020404" pitchFamily="49" charset="0"/>
            </a:endParaRPr>
          </a:p>
          <a:p>
            <a:r>
              <a:rPr lang="en-US" altLang="ko-KR" b="1" dirty="0" err="1">
                <a:solidFill>
                  <a:schemeClr val="bg1"/>
                </a:solidFill>
                <a:effectLst/>
                <a:latin typeface="Courier New" panose="02070309020205020404" pitchFamily="49" charset="0"/>
              </a:rPr>
              <a:t>url</a:t>
            </a:r>
            <a:r>
              <a:rPr lang="en-US" altLang="ko-KR" b="1" dirty="0">
                <a:solidFill>
                  <a:schemeClr val="bg1"/>
                </a:solidFill>
                <a:effectLst/>
                <a:latin typeface="Courier New" panose="02070309020205020404" pitchFamily="49" charset="0"/>
              </a:rPr>
              <a:t> = </a:t>
            </a:r>
            <a:r>
              <a:rPr lang="en-US" altLang="ko-KR" b="1" dirty="0" err="1">
                <a:solidFill>
                  <a:srgbClr val="0000FF"/>
                </a:solidFill>
                <a:effectLst/>
                <a:latin typeface="Courier New" panose="02070309020205020404" pitchFamily="49" charset="0"/>
              </a:rPr>
              <a:t>f</a:t>
            </a:r>
            <a:r>
              <a:rPr lang="en-US" altLang="ko-KR" b="1" dirty="0" err="1">
                <a:solidFill>
                  <a:srgbClr val="A31515"/>
                </a:solidFill>
                <a:effectLst/>
                <a:latin typeface="Courier New" panose="02070309020205020404" pitchFamily="49" charset="0"/>
              </a:rPr>
              <a:t>"https</a:t>
            </a:r>
            <a:r>
              <a:rPr lang="en-US" altLang="ko-KR" b="1" dirty="0">
                <a:solidFill>
                  <a:srgbClr val="A31515"/>
                </a:solidFill>
                <a:effectLst/>
                <a:latin typeface="Courier New" panose="02070309020205020404" pitchFamily="49" charset="0"/>
              </a:rPr>
              <a:t>://statsapi.mlb.com/</a:t>
            </a:r>
            <a:r>
              <a:rPr lang="en-US" altLang="ko-KR" b="1" dirty="0" err="1">
                <a:solidFill>
                  <a:srgbClr val="A31515"/>
                </a:solidFill>
                <a:effectLst/>
                <a:latin typeface="Courier New" panose="02070309020205020404" pitchFamily="49" charset="0"/>
              </a:rPr>
              <a:t>api</a:t>
            </a:r>
            <a:r>
              <a:rPr lang="en-US" altLang="ko-KR" b="1" dirty="0">
                <a:solidFill>
                  <a:srgbClr val="A31515"/>
                </a:solidFill>
                <a:effectLst/>
                <a:latin typeface="Courier New" panose="02070309020205020404" pitchFamily="49" charset="0"/>
              </a:rPr>
              <a:t>/v1/people/</a:t>
            </a:r>
            <a:r>
              <a:rPr lang="en-US" altLang="ko-KR" b="1" dirty="0">
                <a:solidFill>
                  <a:schemeClr val="bg1"/>
                </a:solidFill>
                <a:effectLst/>
                <a:latin typeface="Courier New" panose="02070309020205020404" pitchFamily="49" charset="0"/>
              </a:rPr>
              <a:t>{</a:t>
            </a:r>
            <a:r>
              <a:rPr lang="en-US" altLang="ko-KR" b="1" dirty="0" err="1">
                <a:solidFill>
                  <a:schemeClr val="bg1"/>
                </a:solidFill>
                <a:effectLst/>
                <a:latin typeface="Courier New" panose="02070309020205020404" pitchFamily="49" charset="0"/>
              </a:rPr>
              <a:t>player_id</a:t>
            </a:r>
            <a:r>
              <a:rPr lang="en-US" altLang="ko-KR" b="1" dirty="0">
                <a:solidFill>
                  <a:schemeClr val="bg1"/>
                </a:solidFill>
                <a:effectLst/>
                <a:latin typeface="Courier New" panose="02070309020205020404" pitchFamily="49" charset="0"/>
              </a:rPr>
              <a:t>}</a:t>
            </a:r>
            <a:r>
              <a:rPr lang="en-US" altLang="ko-KR" b="1" dirty="0">
                <a:solidFill>
                  <a:srgbClr val="A31515"/>
                </a:solidFill>
                <a:effectLst/>
                <a:latin typeface="Courier New" panose="02070309020205020404" pitchFamily="49" charset="0"/>
              </a:rPr>
              <a:t>"</a:t>
            </a:r>
            <a:endParaRPr lang="en-US" altLang="ko-KR" b="1" dirty="0">
              <a:solidFill>
                <a:srgbClr val="000000"/>
              </a:solidFill>
              <a:effectLst/>
              <a:latin typeface="Courier New" panose="02070309020205020404" pitchFamily="49" charset="0"/>
            </a:endParaRPr>
          </a:p>
          <a:p>
            <a:br>
              <a:rPr lang="en-US" altLang="ko-KR" b="1" dirty="0">
                <a:solidFill>
                  <a:srgbClr val="000000"/>
                </a:solidFill>
                <a:effectLst/>
                <a:latin typeface="Courier New" panose="02070309020205020404" pitchFamily="49" charset="0"/>
              </a:rPr>
            </a:br>
            <a:r>
              <a:rPr lang="en-US" altLang="ko-KR" b="1" dirty="0">
                <a:solidFill>
                  <a:srgbClr val="008000"/>
                </a:solidFill>
                <a:effectLst/>
                <a:latin typeface="Courier New" panose="02070309020205020404" pitchFamily="49" charset="0"/>
              </a:rPr>
              <a:t># API </a:t>
            </a:r>
            <a:r>
              <a:rPr lang="ko-KR" altLang="en-US" b="1" dirty="0">
                <a:solidFill>
                  <a:srgbClr val="008000"/>
                </a:solidFill>
                <a:effectLst/>
                <a:latin typeface="Courier New" panose="02070309020205020404" pitchFamily="49" charset="0"/>
              </a:rPr>
              <a:t>요청을 보내고 응답을 받습니다</a:t>
            </a:r>
            <a:r>
              <a:rPr lang="en-US" altLang="ko-KR" b="1" dirty="0">
                <a:solidFill>
                  <a:srgbClr val="008000"/>
                </a:solidFill>
                <a:effectLst/>
                <a:latin typeface="Courier New" panose="02070309020205020404" pitchFamily="49" charset="0"/>
              </a:rPr>
              <a:t>.</a:t>
            </a:r>
            <a:endParaRPr lang="ko-KR" altLang="en-US" b="1" dirty="0">
              <a:solidFill>
                <a:srgbClr val="000000"/>
              </a:solidFill>
              <a:effectLst/>
              <a:latin typeface="Courier New" panose="02070309020205020404" pitchFamily="49" charset="0"/>
            </a:endParaRPr>
          </a:p>
          <a:p>
            <a:r>
              <a:rPr lang="en-US" altLang="ko-KR" b="1" dirty="0">
                <a:solidFill>
                  <a:schemeClr val="bg1"/>
                </a:solidFill>
                <a:effectLst/>
                <a:latin typeface="Courier New" panose="02070309020205020404" pitchFamily="49" charset="0"/>
              </a:rPr>
              <a:t>response = </a:t>
            </a:r>
            <a:r>
              <a:rPr lang="en-US" altLang="ko-KR" b="1" dirty="0" err="1">
                <a:solidFill>
                  <a:schemeClr val="bg1"/>
                </a:solidFill>
                <a:effectLst/>
                <a:latin typeface="Courier New" panose="02070309020205020404" pitchFamily="49" charset="0"/>
              </a:rPr>
              <a:t>requests.get</a:t>
            </a:r>
            <a:r>
              <a:rPr lang="en-US" altLang="ko-KR" b="1" dirty="0">
                <a:solidFill>
                  <a:schemeClr val="bg1"/>
                </a:solidFill>
                <a:effectLst/>
                <a:latin typeface="Courier New" panose="02070309020205020404" pitchFamily="49" charset="0"/>
              </a:rPr>
              <a:t>(</a:t>
            </a:r>
            <a:r>
              <a:rPr lang="en-US" altLang="ko-KR" b="1" dirty="0" err="1">
                <a:solidFill>
                  <a:schemeClr val="bg1"/>
                </a:solidFill>
                <a:effectLst/>
                <a:latin typeface="Courier New" panose="02070309020205020404" pitchFamily="49" charset="0"/>
              </a:rPr>
              <a:t>url</a:t>
            </a:r>
            <a:r>
              <a:rPr lang="en-US" altLang="ko-KR" b="1" dirty="0">
                <a:solidFill>
                  <a:schemeClr val="bg1"/>
                </a:solidFill>
                <a:effectLst/>
                <a:latin typeface="Courier New" panose="02070309020205020404" pitchFamily="49" charset="0"/>
              </a:rPr>
              <a:t>)</a:t>
            </a:r>
          </a:p>
          <a:p>
            <a:r>
              <a:rPr lang="en-US" altLang="ko-KR" b="1" dirty="0">
                <a:solidFill>
                  <a:schemeClr val="bg1"/>
                </a:solidFill>
                <a:effectLst/>
                <a:latin typeface="Courier New" panose="02070309020205020404" pitchFamily="49" charset="0"/>
              </a:rPr>
              <a:t>data = </a:t>
            </a:r>
            <a:r>
              <a:rPr lang="en-US" altLang="ko-KR" b="1" dirty="0" err="1">
                <a:solidFill>
                  <a:schemeClr val="bg1"/>
                </a:solidFill>
                <a:effectLst/>
                <a:latin typeface="Courier New" panose="02070309020205020404" pitchFamily="49" charset="0"/>
              </a:rPr>
              <a:t>response.json</a:t>
            </a:r>
            <a:r>
              <a:rPr lang="en-US" altLang="ko-KR" b="1" dirty="0">
                <a:solidFill>
                  <a:schemeClr val="bg1"/>
                </a:solidFill>
                <a:effectLst/>
                <a:latin typeface="Courier New" panose="02070309020205020404" pitchFamily="49" charset="0"/>
              </a:rPr>
              <a:t>()</a:t>
            </a:r>
          </a:p>
          <a:p>
            <a:br>
              <a:rPr lang="en-US" altLang="ko-KR" b="1" dirty="0">
                <a:solidFill>
                  <a:srgbClr val="000000"/>
                </a:solidFill>
                <a:effectLst/>
                <a:latin typeface="Courier New" panose="02070309020205020404" pitchFamily="49" charset="0"/>
              </a:rPr>
            </a:br>
            <a:r>
              <a:rPr lang="en-US" altLang="ko-KR" b="1" dirty="0">
                <a:solidFill>
                  <a:srgbClr val="008000"/>
                </a:solidFill>
                <a:effectLst/>
                <a:latin typeface="Courier New" panose="02070309020205020404" pitchFamily="49" charset="0"/>
              </a:rPr>
              <a:t># </a:t>
            </a:r>
            <a:r>
              <a:rPr lang="ko-KR" altLang="en-US" b="1" dirty="0">
                <a:solidFill>
                  <a:srgbClr val="008000"/>
                </a:solidFill>
                <a:effectLst/>
                <a:latin typeface="Courier New" panose="02070309020205020404" pitchFamily="49" charset="0"/>
              </a:rPr>
              <a:t>선수의 기본 정보를 출력합니다</a:t>
            </a:r>
            <a:r>
              <a:rPr lang="en-US" altLang="ko-KR" b="1" dirty="0">
                <a:solidFill>
                  <a:srgbClr val="008000"/>
                </a:solidFill>
                <a:effectLst/>
                <a:latin typeface="Courier New" panose="02070309020205020404" pitchFamily="49" charset="0"/>
              </a:rPr>
              <a:t>.</a:t>
            </a:r>
            <a:endParaRPr lang="ko-KR" altLang="en-US" b="1" dirty="0">
              <a:solidFill>
                <a:srgbClr val="000000"/>
              </a:solidFill>
              <a:effectLst/>
              <a:latin typeface="Courier New" panose="02070309020205020404" pitchFamily="49" charset="0"/>
            </a:endParaRPr>
          </a:p>
          <a:p>
            <a:r>
              <a:rPr lang="en-US" altLang="ko-KR" b="1" dirty="0">
                <a:solidFill>
                  <a:srgbClr val="795E26"/>
                </a:solidFill>
                <a:effectLst/>
                <a:latin typeface="Courier New" panose="02070309020205020404" pitchFamily="49" charset="0"/>
              </a:rPr>
              <a:t>print</a:t>
            </a:r>
            <a:r>
              <a:rPr lang="en-US" altLang="ko-KR" b="1" dirty="0">
                <a:solidFill>
                  <a:schemeClr val="bg1"/>
                </a:solidFill>
                <a:effectLst/>
                <a:latin typeface="Courier New" panose="02070309020205020404" pitchFamily="49" charset="0"/>
              </a:rPr>
              <a:t>(data[</a:t>
            </a:r>
            <a:r>
              <a:rPr lang="en-US" altLang="ko-KR" b="1" dirty="0">
                <a:solidFill>
                  <a:srgbClr val="A31515"/>
                </a:solidFill>
                <a:effectLst/>
                <a:latin typeface="Courier New" panose="02070309020205020404" pitchFamily="49" charset="0"/>
              </a:rPr>
              <a:t>'people'</a:t>
            </a:r>
            <a:r>
              <a:rPr lang="en-US" altLang="ko-KR" b="1" dirty="0">
                <a:solidFill>
                  <a:schemeClr val="bg1"/>
                </a:solidFill>
                <a:effectLst/>
                <a:latin typeface="Courier New" panose="02070309020205020404" pitchFamily="49" charset="0"/>
              </a:rPr>
              <a:t>][</a:t>
            </a:r>
            <a:r>
              <a:rPr lang="en-US" altLang="ko-KR" b="1" dirty="0">
                <a:solidFill>
                  <a:srgbClr val="116644"/>
                </a:solidFill>
                <a:effectLst/>
                <a:latin typeface="Courier New" panose="02070309020205020404" pitchFamily="49" charset="0"/>
              </a:rPr>
              <a:t>0</a:t>
            </a:r>
            <a:r>
              <a:rPr lang="en-US" altLang="ko-KR" b="1" dirty="0">
                <a:solidFill>
                  <a:schemeClr val="bg1"/>
                </a:solidFill>
                <a:effectLst/>
                <a:latin typeface="Courier New" panose="02070309020205020404" pitchFamily="49" charset="0"/>
              </a:rPr>
              <a:t>][</a:t>
            </a:r>
            <a:r>
              <a:rPr lang="en-US" altLang="ko-KR" b="1" dirty="0">
                <a:solidFill>
                  <a:srgbClr val="A31515"/>
                </a:solidFill>
                <a:effectLst/>
                <a:latin typeface="Courier New" panose="02070309020205020404" pitchFamily="49" charset="0"/>
              </a:rPr>
              <a:t>'</a:t>
            </a:r>
            <a:r>
              <a:rPr lang="en-US" altLang="ko-KR" b="1" dirty="0" err="1">
                <a:solidFill>
                  <a:srgbClr val="A31515"/>
                </a:solidFill>
                <a:effectLst/>
                <a:latin typeface="Courier New" panose="02070309020205020404" pitchFamily="49" charset="0"/>
              </a:rPr>
              <a:t>fullName</a:t>
            </a:r>
            <a:r>
              <a:rPr lang="en-US" altLang="ko-KR" b="1" dirty="0">
                <a:solidFill>
                  <a:srgbClr val="A31515"/>
                </a:solidFill>
                <a:effectLst/>
                <a:latin typeface="Courier New" panose="02070309020205020404" pitchFamily="49" charset="0"/>
              </a:rPr>
              <a:t>'</a:t>
            </a:r>
            <a:r>
              <a:rPr lang="en-US" altLang="ko-KR" b="1" dirty="0">
                <a:solidFill>
                  <a:schemeClr val="bg1"/>
                </a:solidFill>
                <a:effectLst/>
                <a:latin typeface="Courier New" panose="02070309020205020404" pitchFamily="49" charset="0"/>
              </a:rPr>
              <a:t>])</a:t>
            </a:r>
          </a:p>
          <a:p>
            <a:r>
              <a:rPr lang="en-US" altLang="ko-KR" b="1" dirty="0">
                <a:solidFill>
                  <a:srgbClr val="795E26"/>
                </a:solidFill>
                <a:effectLst/>
                <a:latin typeface="Courier New" panose="02070309020205020404" pitchFamily="49" charset="0"/>
              </a:rPr>
              <a:t>print</a:t>
            </a:r>
            <a:r>
              <a:rPr lang="en-US" altLang="ko-KR" b="1" dirty="0">
                <a:solidFill>
                  <a:schemeClr val="bg1"/>
                </a:solidFill>
                <a:effectLst/>
                <a:latin typeface="Courier New" panose="02070309020205020404" pitchFamily="49" charset="0"/>
              </a:rPr>
              <a:t>(data[</a:t>
            </a:r>
            <a:r>
              <a:rPr lang="en-US" altLang="ko-KR" b="1" dirty="0">
                <a:solidFill>
                  <a:srgbClr val="A31515"/>
                </a:solidFill>
                <a:effectLst/>
                <a:latin typeface="Courier New" panose="02070309020205020404" pitchFamily="49" charset="0"/>
              </a:rPr>
              <a:t>'people'</a:t>
            </a:r>
            <a:r>
              <a:rPr lang="en-US" altLang="ko-KR" b="1" dirty="0">
                <a:solidFill>
                  <a:schemeClr val="bg1"/>
                </a:solidFill>
                <a:effectLst/>
                <a:latin typeface="Courier New" panose="02070309020205020404" pitchFamily="49" charset="0"/>
              </a:rPr>
              <a:t>][</a:t>
            </a:r>
            <a:r>
              <a:rPr lang="en-US" altLang="ko-KR" b="1" dirty="0">
                <a:solidFill>
                  <a:srgbClr val="116644"/>
                </a:solidFill>
                <a:effectLst/>
                <a:latin typeface="Courier New" panose="02070309020205020404" pitchFamily="49" charset="0"/>
              </a:rPr>
              <a:t>0</a:t>
            </a:r>
            <a:r>
              <a:rPr lang="en-US" altLang="ko-KR" b="1" dirty="0">
                <a:solidFill>
                  <a:schemeClr val="bg1"/>
                </a:solidFill>
                <a:effectLst/>
                <a:latin typeface="Courier New" panose="02070309020205020404" pitchFamily="49" charset="0"/>
              </a:rPr>
              <a:t>][</a:t>
            </a:r>
            <a:r>
              <a:rPr lang="en-US" altLang="ko-KR" b="1" dirty="0">
                <a:solidFill>
                  <a:srgbClr val="A31515"/>
                </a:solidFill>
                <a:effectLst/>
                <a:latin typeface="Courier New" panose="02070309020205020404" pitchFamily="49" charset="0"/>
              </a:rPr>
              <a:t>'</a:t>
            </a:r>
            <a:r>
              <a:rPr lang="en-US" altLang="ko-KR" b="1" dirty="0" err="1">
                <a:solidFill>
                  <a:srgbClr val="A31515"/>
                </a:solidFill>
                <a:effectLst/>
                <a:latin typeface="Courier New" panose="02070309020205020404" pitchFamily="49" charset="0"/>
              </a:rPr>
              <a:t>primaryPosition</a:t>
            </a:r>
            <a:r>
              <a:rPr lang="en-US" altLang="ko-KR" b="1" dirty="0">
                <a:solidFill>
                  <a:srgbClr val="A31515"/>
                </a:solidFill>
                <a:effectLst/>
                <a:latin typeface="Courier New" panose="02070309020205020404" pitchFamily="49" charset="0"/>
              </a:rPr>
              <a:t>'</a:t>
            </a:r>
            <a:r>
              <a:rPr lang="en-US" altLang="ko-KR" b="1" dirty="0">
                <a:solidFill>
                  <a:schemeClr val="bg1"/>
                </a:solidFill>
                <a:effectLst/>
                <a:latin typeface="Courier New" panose="02070309020205020404" pitchFamily="49" charset="0"/>
              </a:rPr>
              <a:t>][</a:t>
            </a:r>
            <a:r>
              <a:rPr lang="en-US" altLang="ko-KR" b="1" dirty="0">
                <a:solidFill>
                  <a:srgbClr val="A31515"/>
                </a:solidFill>
                <a:effectLst/>
                <a:latin typeface="Courier New" panose="02070309020205020404" pitchFamily="49" charset="0"/>
              </a:rPr>
              <a:t>'name'</a:t>
            </a:r>
            <a:r>
              <a:rPr lang="en-US" altLang="ko-KR" b="1" dirty="0">
                <a:solidFill>
                  <a:schemeClr val="bg1"/>
                </a:solidFill>
                <a:effectLst/>
                <a:latin typeface="Courier New" panose="02070309020205020404" pitchFamily="49" charset="0"/>
              </a:rPr>
              <a:t>])</a:t>
            </a:r>
          </a:p>
          <a:p>
            <a:r>
              <a:rPr lang="en-US" altLang="ko-KR" b="1" dirty="0">
                <a:solidFill>
                  <a:srgbClr val="795E26"/>
                </a:solidFill>
                <a:effectLst/>
                <a:latin typeface="Courier New" panose="02070309020205020404" pitchFamily="49" charset="0"/>
              </a:rPr>
              <a:t>print</a:t>
            </a:r>
            <a:r>
              <a:rPr lang="en-US" altLang="ko-KR" b="1" dirty="0">
                <a:solidFill>
                  <a:schemeClr val="bg1"/>
                </a:solidFill>
                <a:effectLst/>
                <a:latin typeface="Courier New" panose="02070309020205020404" pitchFamily="49" charset="0"/>
              </a:rPr>
              <a:t>(data[</a:t>
            </a:r>
            <a:r>
              <a:rPr lang="en-US" altLang="ko-KR" b="1" dirty="0">
                <a:solidFill>
                  <a:srgbClr val="A31515"/>
                </a:solidFill>
                <a:effectLst/>
                <a:latin typeface="Courier New" panose="02070309020205020404" pitchFamily="49" charset="0"/>
              </a:rPr>
              <a:t>'people'</a:t>
            </a:r>
            <a:r>
              <a:rPr lang="en-US" altLang="ko-KR" b="1" dirty="0">
                <a:solidFill>
                  <a:schemeClr val="bg1"/>
                </a:solidFill>
                <a:effectLst/>
                <a:latin typeface="Courier New" panose="02070309020205020404" pitchFamily="49" charset="0"/>
              </a:rPr>
              <a:t>][</a:t>
            </a:r>
            <a:r>
              <a:rPr lang="en-US" altLang="ko-KR" b="1" dirty="0">
                <a:solidFill>
                  <a:srgbClr val="116644"/>
                </a:solidFill>
                <a:effectLst/>
                <a:latin typeface="Courier New" panose="02070309020205020404" pitchFamily="49" charset="0"/>
              </a:rPr>
              <a:t>0</a:t>
            </a:r>
            <a:r>
              <a:rPr lang="en-US" altLang="ko-KR" b="1" dirty="0">
                <a:solidFill>
                  <a:schemeClr val="bg1"/>
                </a:solidFill>
                <a:effectLst/>
                <a:latin typeface="Courier New" panose="02070309020205020404" pitchFamily="49" charset="0"/>
              </a:rPr>
              <a:t>][</a:t>
            </a:r>
            <a:r>
              <a:rPr lang="en-US" altLang="ko-KR" b="1" dirty="0">
                <a:solidFill>
                  <a:srgbClr val="A31515"/>
                </a:solidFill>
                <a:effectLst/>
                <a:latin typeface="Courier New" panose="02070309020205020404" pitchFamily="49" charset="0"/>
              </a:rPr>
              <a:t>'</a:t>
            </a:r>
            <a:r>
              <a:rPr lang="en-US" altLang="ko-KR" b="1" dirty="0" err="1">
                <a:solidFill>
                  <a:srgbClr val="A31515"/>
                </a:solidFill>
                <a:effectLst/>
                <a:latin typeface="Courier New" panose="02070309020205020404" pitchFamily="49" charset="0"/>
              </a:rPr>
              <a:t>birthDate</a:t>
            </a:r>
            <a:r>
              <a:rPr lang="en-US" altLang="ko-KR" b="1" dirty="0">
                <a:solidFill>
                  <a:srgbClr val="A31515"/>
                </a:solidFill>
                <a:effectLst/>
                <a:latin typeface="Courier New" panose="02070309020205020404" pitchFamily="49" charset="0"/>
              </a:rPr>
              <a:t>'</a:t>
            </a:r>
            <a:r>
              <a:rPr lang="en-US" altLang="ko-KR" b="1" dirty="0">
                <a:solidFill>
                  <a:schemeClr val="bg1"/>
                </a:solidFill>
                <a:effectLst/>
                <a:latin typeface="Courier New" panose="02070309020205020404" pitchFamily="49" charset="0"/>
              </a:rPr>
              <a:t>])</a:t>
            </a:r>
          </a:p>
        </p:txBody>
      </p:sp>
      <p:pic>
        <p:nvPicPr>
          <p:cNvPr id="8" name="그림 7">
            <a:extLst>
              <a:ext uri="{FF2B5EF4-FFF2-40B4-BE49-F238E27FC236}">
                <a16:creationId xmlns:a16="http://schemas.microsoft.com/office/drawing/2014/main" id="{443062CF-BB70-1465-0691-0B9E635D7E0D}"/>
              </a:ext>
            </a:extLst>
          </p:cNvPr>
          <p:cNvPicPr>
            <a:picLocks noChangeAspect="1"/>
          </p:cNvPicPr>
          <p:nvPr/>
        </p:nvPicPr>
        <p:blipFill>
          <a:blip r:embed="rId2"/>
          <a:stretch>
            <a:fillRect/>
          </a:stretch>
        </p:blipFill>
        <p:spPr>
          <a:xfrm>
            <a:off x="1424608" y="5133894"/>
            <a:ext cx="8918713" cy="1162212"/>
          </a:xfrm>
          <a:prstGeom prst="rect">
            <a:avLst/>
          </a:prstGeom>
        </p:spPr>
      </p:pic>
    </p:spTree>
    <p:extLst>
      <p:ext uri="{BB962C8B-B14F-4D97-AF65-F5344CB8AC3E}">
        <p14:creationId xmlns:p14="http://schemas.microsoft.com/office/powerpoint/2010/main" val="572019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B1BBB08-831C-56EC-67C6-176075148887}"/>
              </a:ext>
            </a:extLst>
          </p:cNvPr>
          <p:cNvSpPr/>
          <p:nvPr/>
        </p:nvSpPr>
        <p:spPr>
          <a:xfrm>
            <a:off x="217712" y="3093357"/>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MLB STAT API</a:t>
            </a:r>
            <a:endParaRPr lang="ko-KR" altLang="en-US" b="1" dirty="0">
              <a:solidFill>
                <a:schemeClr val="tx1"/>
              </a:solidFill>
            </a:endParaRPr>
          </a:p>
        </p:txBody>
      </p:sp>
      <p:sp>
        <p:nvSpPr>
          <p:cNvPr id="5" name="직사각형 4">
            <a:extLst>
              <a:ext uri="{FF2B5EF4-FFF2-40B4-BE49-F238E27FC236}">
                <a16:creationId xmlns:a16="http://schemas.microsoft.com/office/drawing/2014/main" id="{81392916-7945-5EEE-5B29-0716F23868D8}"/>
              </a:ext>
            </a:extLst>
          </p:cNvPr>
          <p:cNvSpPr/>
          <p:nvPr/>
        </p:nvSpPr>
        <p:spPr>
          <a:xfrm>
            <a:off x="2801255" y="371929"/>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rPr>
              <a:t>경기</a:t>
            </a:r>
          </a:p>
        </p:txBody>
      </p:sp>
      <p:sp>
        <p:nvSpPr>
          <p:cNvPr id="6" name="직사각형 5">
            <a:extLst>
              <a:ext uri="{FF2B5EF4-FFF2-40B4-BE49-F238E27FC236}">
                <a16:creationId xmlns:a16="http://schemas.microsoft.com/office/drawing/2014/main" id="{5308FF33-DD34-622C-E23A-37710523724F}"/>
              </a:ext>
            </a:extLst>
          </p:cNvPr>
          <p:cNvSpPr/>
          <p:nvPr/>
        </p:nvSpPr>
        <p:spPr>
          <a:xfrm>
            <a:off x="2801255" y="1177472"/>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rPr>
              <a:t>경기일정</a:t>
            </a:r>
          </a:p>
        </p:txBody>
      </p:sp>
      <p:sp>
        <p:nvSpPr>
          <p:cNvPr id="7" name="직사각형 6">
            <a:extLst>
              <a:ext uri="{FF2B5EF4-FFF2-40B4-BE49-F238E27FC236}">
                <a16:creationId xmlns:a16="http://schemas.microsoft.com/office/drawing/2014/main" id="{D6B9FCB2-C224-3733-6FC3-772526F4ADE3}"/>
              </a:ext>
            </a:extLst>
          </p:cNvPr>
          <p:cNvSpPr/>
          <p:nvPr/>
        </p:nvSpPr>
        <p:spPr>
          <a:xfrm>
            <a:off x="2801255" y="1944916"/>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rPr>
              <a:t>리그</a:t>
            </a:r>
          </a:p>
        </p:txBody>
      </p:sp>
      <p:sp>
        <p:nvSpPr>
          <p:cNvPr id="8" name="직사각형 7">
            <a:extLst>
              <a:ext uri="{FF2B5EF4-FFF2-40B4-BE49-F238E27FC236}">
                <a16:creationId xmlns:a16="http://schemas.microsoft.com/office/drawing/2014/main" id="{310A5D9B-AD5C-E198-B739-AA264AAC2481}"/>
              </a:ext>
            </a:extLst>
          </p:cNvPr>
          <p:cNvSpPr/>
          <p:nvPr/>
        </p:nvSpPr>
        <p:spPr>
          <a:xfrm>
            <a:off x="2801255" y="2686962"/>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rPr>
              <a:t>선수</a:t>
            </a:r>
          </a:p>
        </p:txBody>
      </p:sp>
      <p:sp>
        <p:nvSpPr>
          <p:cNvPr id="9" name="직사각형 8">
            <a:extLst>
              <a:ext uri="{FF2B5EF4-FFF2-40B4-BE49-F238E27FC236}">
                <a16:creationId xmlns:a16="http://schemas.microsoft.com/office/drawing/2014/main" id="{CB753468-97F7-6C15-9247-1AA922BFD6D7}"/>
              </a:ext>
            </a:extLst>
          </p:cNvPr>
          <p:cNvSpPr/>
          <p:nvPr/>
        </p:nvSpPr>
        <p:spPr>
          <a:xfrm>
            <a:off x="2801255" y="3429008"/>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tx1"/>
                </a:solidFill>
              </a:rPr>
              <a:t>스탯</a:t>
            </a:r>
            <a:endParaRPr lang="ko-KR" altLang="en-US" b="1" dirty="0">
              <a:solidFill>
                <a:schemeClr val="tx1"/>
              </a:solidFill>
            </a:endParaRPr>
          </a:p>
        </p:txBody>
      </p:sp>
      <p:sp>
        <p:nvSpPr>
          <p:cNvPr id="10" name="직사각형 9">
            <a:extLst>
              <a:ext uri="{FF2B5EF4-FFF2-40B4-BE49-F238E27FC236}">
                <a16:creationId xmlns:a16="http://schemas.microsoft.com/office/drawing/2014/main" id="{4FEE339C-372D-38B7-9986-05E7AF4B5F70}"/>
              </a:ext>
            </a:extLst>
          </p:cNvPr>
          <p:cNvSpPr/>
          <p:nvPr/>
        </p:nvSpPr>
        <p:spPr>
          <a:xfrm>
            <a:off x="2801255" y="4178319"/>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rPr>
              <a:t>직군</a:t>
            </a:r>
          </a:p>
        </p:txBody>
      </p:sp>
      <p:sp>
        <p:nvSpPr>
          <p:cNvPr id="11" name="직사각형 10">
            <a:extLst>
              <a:ext uri="{FF2B5EF4-FFF2-40B4-BE49-F238E27FC236}">
                <a16:creationId xmlns:a16="http://schemas.microsoft.com/office/drawing/2014/main" id="{5C93E0E2-BD40-18FF-1A97-170C7589F52C}"/>
              </a:ext>
            </a:extLst>
          </p:cNvPr>
          <p:cNvSpPr/>
          <p:nvPr/>
        </p:nvSpPr>
        <p:spPr>
          <a:xfrm>
            <a:off x="2801255" y="4922206"/>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rPr>
              <a:t>팀</a:t>
            </a:r>
          </a:p>
        </p:txBody>
      </p:sp>
      <p:sp>
        <p:nvSpPr>
          <p:cNvPr id="12" name="직사각형 11">
            <a:extLst>
              <a:ext uri="{FF2B5EF4-FFF2-40B4-BE49-F238E27FC236}">
                <a16:creationId xmlns:a16="http://schemas.microsoft.com/office/drawing/2014/main" id="{B6C0AB49-DEAA-F2DD-EEAC-F01BA3527469}"/>
              </a:ext>
            </a:extLst>
          </p:cNvPr>
          <p:cNvSpPr/>
          <p:nvPr/>
        </p:nvSpPr>
        <p:spPr>
          <a:xfrm>
            <a:off x="2801255" y="5671585"/>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rPr>
              <a:t>기타</a:t>
            </a:r>
          </a:p>
        </p:txBody>
      </p:sp>
      <p:sp>
        <p:nvSpPr>
          <p:cNvPr id="13" name="직사각형 12">
            <a:extLst>
              <a:ext uri="{FF2B5EF4-FFF2-40B4-BE49-F238E27FC236}">
                <a16:creationId xmlns:a16="http://schemas.microsoft.com/office/drawing/2014/main" id="{1DC4C7FF-E9CB-E54B-2D47-1CE28897B0A8}"/>
              </a:ext>
            </a:extLst>
          </p:cNvPr>
          <p:cNvSpPr/>
          <p:nvPr/>
        </p:nvSpPr>
        <p:spPr>
          <a:xfrm>
            <a:off x="5101771" y="371929"/>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박스 스코어</a:t>
            </a:r>
          </a:p>
        </p:txBody>
      </p:sp>
      <p:sp>
        <p:nvSpPr>
          <p:cNvPr id="14" name="직사각형 13">
            <a:extLst>
              <a:ext uri="{FF2B5EF4-FFF2-40B4-BE49-F238E27FC236}">
                <a16:creationId xmlns:a16="http://schemas.microsoft.com/office/drawing/2014/main" id="{DC54B4E9-228B-95E3-1EAE-7CDDAD6DC62D}"/>
              </a:ext>
            </a:extLst>
          </p:cNvPr>
          <p:cNvSpPr/>
          <p:nvPr/>
        </p:nvSpPr>
        <p:spPr>
          <a:xfrm>
            <a:off x="6618514" y="371929"/>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err="1">
                <a:solidFill>
                  <a:schemeClr val="tx1"/>
                </a:solidFill>
              </a:rPr>
              <a:t>이닝별</a:t>
            </a:r>
            <a:r>
              <a:rPr lang="ko-KR" altLang="en-US" sz="1400" b="1" dirty="0">
                <a:solidFill>
                  <a:schemeClr val="tx1"/>
                </a:solidFill>
              </a:rPr>
              <a:t> 점수</a:t>
            </a:r>
          </a:p>
        </p:txBody>
      </p:sp>
      <p:sp>
        <p:nvSpPr>
          <p:cNvPr id="15" name="직사각형 14">
            <a:extLst>
              <a:ext uri="{FF2B5EF4-FFF2-40B4-BE49-F238E27FC236}">
                <a16:creationId xmlns:a16="http://schemas.microsoft.com/office/drawing/2014/main" id="{A28569F3-4169-7E52-20CA-5166D7F8D31F}"/>
              </a:ext>
            </a:extLst>
          </p:cNvPr>
          <p:cNvSpPr/>
          <p:nvPr/>
        </p:nvSpPr>
        <p:spPr>
          <a:xfrm>
            <a:off x="8135257" y="371929"/>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승리확률</a:t>
            </a:r>
          </a:p>
        </p:txBody>
      </p:sp>
      <p:sp>
        <p:nvSpPr>
          <p:cNvPr id="16" name="직사각형 15">
            <a:extLst>
              <a:ext uri="{FF2B5EF4-FFF2-40B4-BE49-F238E27FC236}">
                <a16:creationId xmlns:a16="http://schemas.microsoft.com/office/drawing/2014/main" id="{333BD6FC-558D-41FB-B9AD-97C67536E800}"/>
              </a:ext>
            </a:extLst>
          </p:cNvPr>
          <p:cNvSpPr/>
          <p:nvPr/>
        </p:nvSpPr>
        <p:spPr>
          <a:xfrm>
            <a:off x="9652000" y="371929"/>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이벤트 발생</a:t>
            </a:r>
          </a:p>
        </p:txBody>
      </p:sp>
      <p:sp>
        <p:nvSpPr>
          <p:cNvPr id="18" name="직사각형 17">
            <a:extLst>
              <a:ext uri="{FF2B5EF4-FFF2-40B4-BE49-F238E27FC236}">
                <a16:creationId xmlns:a16="http://schemas.microsoft.com/office/drawing/2014/main" id="{6A5EC982-CC4C-E8BF-BF82-6908D6D2096F}"/>
              </a:ext>
            </a:extLst>
          </p:cNvPr>
          <p:cNvSpPr/>
          <p:nvPr/>
        </p:nvSpPr>
        <p:spPr>
          <a:xfrm>
            <a:off x="5101771" y="1177472"/>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정규시즌</a:t>
            </a:r>
          </a:p>
        </p:txBody>
      </p:sp>
      <p:sp>
        <p:nvSpPr>
          <p:cNvPr id="19" name="직사각형 18">
            <a:extLst>
              <a:ext uri="{FF2B5EF4-FFF2-40B4-BE49-F238E27FC236}">
                <a16:creationId xmlns:a16="http://schemas.microsoft.com/office/drawing/2014/main" id="{63222477-76E4-E219-E4E5-8C1A6D1D2740}"/>
              </a:ext>
            </a:extLst>
          </p:cNvPr>
          <p:cNvSpPr/>
          <p:nvPr/>
        </p:nvSpPr>
        <p:spPr>
          <a:xfrm>
            <a:off x="6618514" y="1177472"/>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포스트 시즌</a:t>
            </a:r>
          </a:p>
        </p:txBody>
      </p:sp>
      <p:sp>
        <p:nvSpPr>
          <p:cNvPr id="22" name="직사각형 21">
            <a:extLst>
              <a:ext uri="{FF2B5EF4-FFF2-40B4-BE49-F238E27FC236}">
                <a16:creationId xmlns:a16="http://schemas.microsoft.com/office/drawing/2014/main" id="{B633D944-A398-77F5-1BAE-5B045D139D81}"/>
              </a:ext>
            </a:extLst>
          </p:cNvPr>
          <p:cNvSpPr/>
          <p:nvPr/>
        </p:nvSpPr>
        <p:spPr>
          <a:xfrm>
            <a:off x="5101771" y="1944916"/>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err="1">
                <a:solidFill>
                  <a:schemeClr val="tx1"/>
                </a:solidFill>
              </a:rPr>
              <a:t>리그별</a:t>
            </a:r>
            <a:r>
              <a:rPr lang="ko-KR" altLang="en-US" sz="1400" b="1" dirty="0">
                <a:solidFill>
                  <a:schemeClr val="tx1"/>
                </a:solidFill>
              </a:rPr>
              <a:t> 특징</a:t>
            </a:r>
          </a:p>
        </p:txBody>
      </p:sp>
      <p:sp>
        <p:nvSpPr>
          <p:cNvPr id="23" name="직사각형 22">
            <a:extLst>
              <a:ext uri="{FF2B5EF4-FFF2-40B4-BE49-F238E27FC236}">
                <a16:creationId xmlns:a16="http://schemas.microsoft.com/office/drawing/2014/main" id="{03006A26-A767-05B4-E2A2-749E1AF23022}"/>
              </a:ext>
            </a:extLst>
          </p:cNvPr>
          <p:cNvSpPr/>
          <p:nvPr/>
        </p:nvSpPr>
        <p:spPr>
          <a:xfrm>
            <a:off x="6618514" y="1944916"/>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올스타</a:t>
            </a:r>
          </a:p>
        </p:txBody>
      </p:sp>
      <p:sp>
        <p:nvSpPr>
          <p:cNvPr id="24" name="직사각형 23">
            <a:extLst>
              <a:ext uri="{FF2B5EF4-FFF2-40B4-BE49-F238E27FC236}">
                <a16:creationId xmlns:a16="http://schemas.microsoft.com/office/drawing/2014/main" id="{1ADE2F6A-B206-AF17-2E78-C873DF02592B}"/>
              </a:ext>
            </a:extLst>
          </p:cNvPr>
          <p:cNvSpPr/>
          <p:nvPr/>
        </p:nvSpPr>
        <p:spPr>
          <a:xfrm>
            <a:off x="8135257" y="1944916"/>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소속 선수</a:t>
            </a:r>
          </a:p>
        </p:txBody>
      </p:sp>
      <p:sp>
        <p:nvSpPr>
          <p:cNvPr id="26" name="직사각형 25">
            <a:extLst>
              <a:ext uri="{FF2B5EF4-FFF2-40B4-BE49-F238E27FC236}">
                <a16:creationId xmlns:a16="http://schemas.microsoft.com/office/drawing/2014/main" id="{604C0587-72EC-0591-2089-FB250401AE2B}"/>
              </a:ext>
            </a:extLst>
          </p:cNvPr>
          <p:cNvSpPr/>
          <p:nvPr/>
        </p:nvSpPr>
        <p:spPr>
          <a:xfrm>
            <a:off x="5101771" y="2686962"/>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tx1"/>
                </a:solidFill>
              </a:rPr>
              <a:t>FA</a:t>
            </a:r>
            <a:endParaRPr lang="ko-KR" altLang="en-US" sz="1400" b="1" dirty="0">
              <a:solidFill>
                <a:schemeClr val="tx1"/>
              </a:solidFill>
            </a:endParaRPr>
          </a:p>
        </p:txBody>
      </p:sp>
      <p:sp>
        <p:nvSpPr>
          <p:cNvPr id="27" name="직사각형 26">
            <a:extLst>
              <a:ext uri="{FF2B5EF4-FFF2-40B4-BE49-F238E27FC236}">
                <a16:creationId xmlns:a16="http://schemas.microsoft.com/office/drawing/2014/main" id="{BF4DB76C-5704-2A2E-870D-B8496AC15303}"/>
              </a:ext>
            </a:extLst>
          </p:cNvPr>
          <p:cNvSpPr/>
          <p:nvPr/>
        </p:nvSpPr>
        <p:spPr>
          <a:xfrm>
            <a:off x="6618514" y="2686962"/>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이적 및</a:t>
            </a:r>
            <a:br>
              <a:rPr lang="en-US" altLang="ko-KR" sz="1400" b="1" dirty="0">
                <a:solidFill>
                  <a:schemeClr val="tx1"/>
                </a:solidFill>
              </a:rPr>
            </a:br>
            <a:r>
              <a:rPr lang="ko-KR" altLang="en-US" sz="1400" b="1" dirty="0">
                <a:solidFill>
                  <a:schemeClr val="tx1"/>
                </a:solidFill>
              </a:rPr>
              <a:t>트레이드</a:t>
            </a:r>
          </a:p>
        </p:txBody>
      </p:sp>
      <p:sp>
        <p:nvSpPr>
          <p:cNvPr id="28" name="직사각형 27">
            <a:extLst>
              <a:ext uri="{FF2B5EF4-FFF2-40B4-BE49-F238E27FC236}">
                <a16:creationId xmlns:a16="http://schemas.microsoft.com/office/drawing/2014/main" id="{BB93417C-5DD9-A909-9BC2-C18D562D080F}"/>
              </a:ext>
            </a:extLst>
          </p:cNvPr>
          <p:cNvSpPr/>
          <p:nvPr/>
        </p:nvSpPr>
        <p:spPr>
          <a:xfrm>
            <a:off x="8135257" y="2686962"/>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err="1">
                <a:solidFill>
                  <a:schemeClr val="tx1"/>
                </a:solidFill>
              </a:rPr>
              <a:t>스탯</a:t>
            </a:r>
            <a:endParaRPr lang="ko-KR" altLang="en-US" sz="1400" b="1" dirty="0">
              <a:solidFill>
                <a:schemeClr val="tx1"/>
              </a:solidFill>
            </a:endParaRPr>
          </a:p>
        </p:txBody>
      </p:sp>
      <p:sp>
        <p:nvSpPr>
          <p:cNvPr id="29" name="직사각형 28">
            <a:extLst>
              <a:ext uri="{FF2B5EF4-FFF2-40B4-BE49-F238E27FC236}">
                <a16:creationId xmlns:a16="http://schemas.microsoft.com/office/drawing/2014/main" id="{B0BD145B-F0DE-581D-4554-8D82A1904EB7}"/>
              </a:ext>
            </a:extLst>
          </p:cNvPr>
          <p:cNvSpPr/>
          <p:nvPr/>
        </p:nvSpPr>
        <p:spPr>
          <a:xfrm>
            <a:off x="9652000" y="2686962"/>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선수정보</a:t>
            </a:r>
          </a:p>
        </p:txBody>
      </p:sp>
      <p:sp>
        <p:nvSpPr>
          <p:cNvPr id="30" name="직사각형 29">
            <a:extLst>
              <a:ext uri="{FF2B5EF4-FFF2-40B4-BE49-F238E27FC236}">
                <a16:creationId xmlns:a16="http://schemas.microsoft.com/office/drawing/2014/main" id="{B035915F-26B5-9430-CFBC-78936A063F1A}"/>
              </a:ext>
            </a:extLst>
          </p:cNvPr>
          <p:cNvSpPr/>
          <p:nvPr/>
        </p:nvSpPr>
        <p:spPr>
          <a:xfrm>
            <a:off x="5101771" y="3429000"/>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err="1">
                <a:solidFill>
                  <a:schemeClr val="tx1"/>
                </a:solidFill>
              </a:rPr>
              <a:t>스탯별</a:t>
            </a:r>
            <a:r>
              <a:rPr lang="ko-KR" altLang="en-US" sz="1400" b="1" dirty="0">
                <a:solidFill>
                  <a:schemeClr val="tx1"/>
                </a:solidFill>
              </a:rPr>
              <a:t> 순위</a:t>
            </a:r>
          </a:p>
        </p:txBody>
      </p:sp>
      <p:sp>
        <p:nvSpPr>
          <p:cNvPr id="31" name="직사각형 30">
            <a:extLst>
              <a:ext uri="{FF2B5EF4-FFF2-40B4-BE49-F238E27FC236}">
                <a16:creationId xmlns:a16="http://schemas.microsoft.com/office/drawing/2014/main" id="{65951824-70BF-955C-FD47-5003510A23C0}"/>
              </a:ext>
            </a:extLst>
          </p:cNvPr>
          <p:cNvSpPr/>
          <p:nvPr/>
        </p:nvSpPr>
        <p:spPr>
          <a:xfrm>
            <a:off x="6618514" y="3429000"/>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연속 기록</a:t>
            </a:r>
          </a:p>
        </p:txBody>
      </p:sp>
      <p:sp>
        <p:nvSpPr>
          <p:cNvPr id="32" name="직사각형 31">
            <a:extLst>
              <a:ext uri="{FF2B5EF4-FFF2-40B4-BE49-F238E27FC236}">
                <a16:creationId xmlns:a16="http://schemas.microsoft.com/office/drawing/2014/main" id="{31C7EC71-12D8-0570-2465-B1C1D638DB40}"/>
              </a:ext>
            </a:extLst>
          </p:cNvPr>
          <p:cNvSpPr/>
          <p:nvPr/>
        </p:nvSpPr>
        <p:spPr>
          <a:xfrm>
            <a:off x="8135257" y="3429000"/>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팀 순위</a:t>
            </a:r>
          </a:p>
        </p:txBody>
      </p:sp>
      <p:sp>
        <p:nvSpPr>
          <p:cNvPr id="34" name="직사각형 33">
            <a:extLst>
              <a:ext uri="{FF2B5EF4-FFF2-40B4-BE49-F238E27FC236}">
                <a16:creationId xmlns:a16="http://schemas.microsoft.com/office/drawing/2014/main" id="{11A1428B-F01F-B861-8CCD-B2213AB3EC65}"/>
              </a:ext>
            </a:extLst>
          </p:cNvPr>
          <p:cNvSpPr/>
          <p:nvPr/>
        </p:nvSpPr>
        <p:spPr>
          <a:xfrm>
            <a:off x="5101771" y="4178319"/>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심판</a:t>
            </a:r>
          </a:p>
        </p:txBody>
      </p:sp>
      <p:sp>
        <p:nvSpPr>
          <p:cNvPr id="35" name="직사각형 34">
            <a:extLst>
              <a:ext uri="{FF2B5EF4-FFF2-40B4-BE49-F238E27FC236}">
                <a16:creationId xmlns:a16="http://schemas.microsoft.com/office/drawing/2014/main" id="{8EEF1443-9196-7996-5A7D-5A2405C00045}"/>
              </a:ext>
            </a:extLst>
          </p:cNvPr>
          <p:cNvSpPr/>
          <p:nvPr/>
        </p:nvSpPr>
        <p:spPr>
          <a:xfrm>
            <a:off x="6618514" y="4178319"/>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err="1">
                <a:solidFill>
                  <a:schemeClr val="tx1"/>
                </a:solidFill>
              </a:rPr>
              <a:t>데이터캐스트</a:t>
            </a:r>
            <a:endParaRPr lang="ko-KR" altLang="en-US" sz="1400" b="1" dirty="0">
              <a:solidFill>
                <a:schemeClr val="tx1"/>
              </a:solidFill>
            </a:endParaRPr>
          </a:p>
        </p:txBody>
      </p:sp>
      <p:sp>
        <p:nvSpPr>
          <p:cNvPr id="36" name="직사각형 35">
            <a:extLst>
              <a:ext uri="{FF2B5EF4-FFF2-40B4-BE49-F238E27FC236}">
                <a16:creationId xmlns:a16="http://schemas.microsoft.com/office/drawing/2014/main" id="{DB9B3FED-7BAC-073C-E821-F316DB9C7696}"/>
              </a:ext>
            </a:extLst>
          </p:cNvPr>
          <p:cNvSpPr/>
          <p:nvPr/>
        </p:nvSpPr>
        <p:spPr>
          <a:xfrm>
            <a:off x="8135257" y="4178319"/>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공식기록원</a:t>
            </a:r>
          </a:p>
        </p:txBody>
      </p:sp>
      <p:sp>
        <p:nvSpPr>
          <p:cNvPr id="38" name="직사각형 37">
            <a:extLst>
              <a:ext uri="{FF2B5EF4-FFF2-40B4-BE49-F238E27FC236}">
                <a16:creationId xmlns:a16="http://schemas.microsoft.com/office/drawing/2014/main" id="{8407F775-4498-42EB-6A23-24351D3AE660}"/>
              </a:ext>
            </a:extLst>
          </p:cNvPr>
          <p:cNvSpPr/>
          <p:nvPr/>
        </p:nvSpPr>
        <p:spPr>
          <a:xfrm>
            <a:off x="5101771" y="4922206"/>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팀 정보</a:t>
            </a:r>
          </a:p>
        </p:txBody>
      </p:sp>
      <p:sp>
        <p:nvSpPr>
          <p:cNvPr id="39" name="직사각형 38">
            <a:extLst>
              <a:ext uri="{FF2B5EF4-FFF2-40B4-BE49-F238E27FC236}">
                <a16:creationId xmlns:a16="http://schemas.microsoft.com/office/drawing/2014/main" id="{1ED33C6C-5E8C-BAE5-F35F-0345D2123F73}"/>
              </a:ext>
            </a:extLst>
          </p:cNvPr>
          <p:cNvSpPr/>
          <p:nvPr/>
        </p:nvSpPr>
        <p:spPr>
          <a:xfrm>
            <a:off x="6618514" y="4922206"/>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코치 및 임원</a:t>
            </a:r>
          </a:p>
        </p:txBody>
      </p:sp>
      <p:sp>
        <p:nvSpPr>
          <p:cNvPr id="40" name="직사각형 39">
            <a:extLst>
              <a:ext uri="{FF2B5EF4-FFF2-40B4-BE49-F238E27FC236}">
                <a16:creationId xmlns:a16="http://schemas.microsoft.com/office/drawing/2014/main" id="{0015EC0F-E946-E7F8-B750-481F68B81722}"/>
              </a:ext>
            </a:extLst>
          </p:cNvPr>
          <p:cNvSpPr/>
          <p:nvPr/>
        </p:nvSpPr>
        <p:spPr>
          <a:xfrm>
            <a:off x="8135257" y="4922206"/>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팀 기록</a:t>
            </a:r>
          </a:p>
        </p:txBody>
      </p:sp>
      <p:sp>
        <p:nvSpPr>
          <p:cNvPr id="41" name="직사각형 40">
            <a:extLst>
              <a:ext uri="{FF2B5EF4-FFF2-40B4-BE49-F238E27FC236}">
                <a16:creationId xmlns:a16="http://schemas.microsoft.com/office/drawing/2014/main" id="{4671E637-89B9-6CA1-B110-EB8115BE4CF7}"/>
              </a:ext>
            </a:extLst>
          </p:cNvPr>
          <p:cNvSpPr/>
          <p:nvPr/>
        </p:nvSpPr>
        <p:spPr>
          <a:xfrm>
            <a:off x="9652000" y="4922206"/>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err="1">
                <a:solidFill>
                  <a:schemeClr val="tx1"/>
                </a:solidFill>
              </a:rPr>
              <a:t>로스터</a:t>
            </a:r>
            <a:endParaRPr lang="ko-KR" altLang="en-US" sz="1400" b="1" dirty="0">
              <a:solidFill>
                <a:schemeClr val="tx1"/>
              </a:solidFill>
            </a:endParaRPr>
          </a:p>
        </p:txBody>
      </p:sp>
      <p:sp>
        <p:nvSpPr>
          <p:cNvPr id="42" name="직사각형 41">
            <a:extLst>
              <a:ext uri="{FF2B5EF4-FFF2-40B4-BE49-F238E27FC236}">
                <a16:creationId xmlns:a16="http://schemas.microsoft.com/office/drawing/2014/main" id="{116A434A-2203-5A3B-6FA8-4D2A7C54EF22}"/>
              </a:ext>
            </a:extLst>
          </p:cNvPr>
          <p:cNvSpPr/>
          <p:nvPr/>
        </p:nvSpPr>
        <p:spPr>
          <a:xfrm>
            <a:off x="5101771" y="5680528"/>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관중 수</a:t>
            </a:r>
          </a:p>
        </p:txBody>
      </p:sp>
      <p:sp>
        <p:nvSpPr>
          <p:cNvPr id="43" name="직사각형 42">
            <a:extLst>
              <a:ext uri="{FF2B5EF4-FFF2-40B4-BE49-F238E27FC236}">
                <a16:creationId xmlns:a16="http://schemas.microsoft.com/office/drawing/2014/main" id="{F704A61B-86F5-DFF8-A696-9DE84E00B394}"/>
              </a:ext>
            </a:extLst>
          </p:cNvPr>
          <p:cNvSpPr/>
          <p:nvPr/>
        </p:nvSpPr>
        <p:spPr>
          <a:xfrm>
            <a:off x="6618514" y="5680528"/>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수상내역</a:t>
            </a:r>
          </a:p>
        </p:txBody>
      </p:sp>
      <p:sp>
        <p:nvSpPr>
          <p:cNvPr id="44" name="직사각형 43">
            <a:extLst>
              <a:ext uri="{FF2B5EF4-FFF2-40B4-BE49-F238E27FC236}">
                <a16:creationId xmlns:a16="http://schemas.microsoft.com/office/drawing/2014/main" id="{D3F412F2-76C6-E01B-DA63-D3635A055CCF}"/>
              </a:ext>
            </a:extLst>
          </p:cNvPr>
          <p:cNvSpPr/>
          <p:nvPr/>
        </p:nvSpPr>
        <p:spPr>
          <a:xfrm>
            <a:off x="8135257" y="5680528"/>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컨퍼런스</a:t>
            </a:r>
          </a:p>
        </p:txBody>
      </p:sp>
      <p:sp>
        <p:nvSpPr>
          <p:cNvPr id="45" name="직사각형 44">
            <a:extLst>
              <a:ext uri="{FF2B5EF4-FFF2-40B4-BE49-F238E27FC236}">
                <a16:creationId xmlns:a16="http://schemas.microsoft.com/office/drawing/2014/main" id="{235951AA-EDB7-DCA8-D905-EEE122F2E99F}"/>
              </a:ext>
            </a:extLst>
          </p:cNvPr>
          <p:cNvSpPr/>
          <p:nvPr/>
        </p:nvSpPr>
        <p:spPr>
          <a:xfrm>
            <a:off x="9652000" y="5680528"/>
            <a:ext cx="1451429" cy="6712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b="1" dirty="0">
                <a:solidFill>
                  <a:schemeClr val="tx1"/>
                </a:solidFill>
              </a:rPr>
              <a:t>드래프트</a:t>
            </a:r>
          </a:p>
        </p:txBody>
      </p:sp>
    </p:spTree>
    <p:extLst>
      <p:ext uri="{BB962C8B-B14F-4D97-AF65-F5344CB8AC3E}">
        <p14:creationId xmlns:p14="http://schemas.microsoft.com/office/powerpoint/2010/main" val="460802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F66DB982-6B2D-838C-9266-63134510B4A7}"/>
              </a:ext>
            </a:extLst>
          </p:cNvPr>
          <p:cNvSpPr/>
          <p:nvPr/>
        </p:nvSpPr>
        <p:spPr>
          <a:xfrm>
            <a:off x="3171090" y="1329439"/>
            <a:ext cx="2411426" cy="2411426"/>
          </a:xfrm>
          <a:prstGeom prst="rect">
            <a:avLst/>
          </a:prstGeom>
          <a:solidFill>
            <a:schemeClr val="bg1"/>
          </a:solidFill>
          <a:ln>
            <a:solidFill>
              <a:srgbClr val="727D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3">
            <a:extLst>
              <a:ext uri="{FF2B5EF4-FFF2-40B4-BE49-F238E27FC236}">
                <a16:creationId xmlns:a16="http://schemas.microsoft.com/office/drawing/2014/main" id="{4A6DD020-FCED-DCAB-3747-25A4F0752D24}"/>
              </a:ext>
            </a:extLst>
          </p:cNvPr>
          <p:cNvSpPr txBox="1">
            <a:spLocks/>
          </p:cNvSpPr>
          <p:nvPr/>
        </p:nvSpPr>
        <p:spPr>
          <a:xfrm>
            <a:off x="3171088" y="2828472"/>
            <a:ext cx="2411426" cy="468781"/>
          </a:xfrm>
          <a:prstGeom prst="rect">
            <a:avLst/>
          </a:prstGeom>
        </p:spPr>
        <p:txBody>
          <a:bodyPr vert="horz" lIns="91440" tIns="45720" rIns="91440" bIns="45720" rtlCol="0">
            <a:normAutofit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latinLnBrk="0">
              <a:buNone/>
            </a:pPr>
            <a:r>
              <a:rPr lang="en-US" altLang="ko-KR" b="1" dirty="0"/>
              <a:t>Python</a:t>
            </a:r>
            <a:endParaRPr lang="en-US" altLang="ko-KR" sz="3200" b="1" dirty="0"/>
          </a:p>
        </p:txBody>
      </p:sp>
      <p:sp>
        <p:nvSpPr>
          <p:cNvPr id="22" name="TextBox 21">
            <a:extLst>
              <a:ext uri="{FF2B5EF4-FFF2-40B4-BE49-F238E27FC236}">
                <a16:creationId xmlns:a16="http://schemas.microsoft.com/office/drawing/2014/main" id="{85F7525A-EC37-9490-AFA6-6F451F5B062C}"/>
              </a:ext>
            </a:extLst>
          </p:cNvPr>
          <p:cNvSpPr txBox="1"/>
          <p:nvPr/>
        </p:nvSpPr>
        <p:spPr>
          <a:xfrm>
            <a:off x="1656854" y="326196"/>
            <a:ext cx="5215523" cy="400110"/>
          </a:xfrm>
          <a:prstGeom prst="rect">
            <a:avLst/>
          </a:prstGeom>
          <a:noFill/>
        </p:spPr>
        <p:txBody>
          <a:bodyPr wrap="square" rtlCol="0">
            <a:spAutoFit/>
          </a:bodyPr>
          <a:lstStyle/>
          <a:p>
            <a:r>
              <a:rPr lang="ko-KR" altLang="en-US" sz="2000" b="1" dirty="0">
                <a:solidFill>
                  <a:schemeClr val="bg1"/>
                </a:solidFill>
              </a:rPr>
              <a:t>통계와 빅데이터의 스포츠 야구</a:t>
            </a:r>
          </a:p>
        </p:txBody>
      </p:sp>
      <p:pic>
        <p:nvPicPr>
          <p:cNvPr id="23" name="Picture 10" descr="MLB Logo (Major League Baseball) and symbol, meaning, history, PNG, brand">
            <a:extLst>
              <a:ext uri="{FF2B5EF4-FFF2-40B4-BE49-F238E27FC236}">
                <a16:creationId xmlns:a16="http://schemas.microsoft.com/office/drawing/2014/main" id="{C2489780-F016-EB8C-BF99-A53D032B8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169" y="326197"/>
            <a:ext cx="711305" cy="40010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5D58C93-2FC4-C6F4-A54C-249410B4E597}"/>
              </a:ext>
            </a:extLst>
          </p:cNvPr>
          <p:cNvSpPr txBox="1"/>
          <p:nvPr/>
        </p:nvSpPr>
        <p:spPr>
          <a:xfrm>
            <a:off x="701169" y="861623"/>
            <a:ext cx="5543557" cy="307777"/>
          </a:xfrm>
          <a:prstGeom prst="rect">
            <a:avLst/>
          </a:prstGeom>
          <a:noFill/>
        </p:spPr>
        <p:txBody>
          <a:bodyPr wrap="square" rtlCol="0">
            <a:spAutoFit/>
          </a:bodyPr>
          <a:lstStyle/>
          <a:p>
            <a:r>
              <a:rPr lang="en-US" altLang="ko-KR" sz="1400" dirty="0">
                <a:solidFill>
                  <a:schemeClr val="bg1"/>
                </a:solidFill>
              </a:rPr>
              <a:t>3. </a:t>
            </a:r>
            <a:r>
              <a:rPr lang="ko-KR" altLang="en-US" sz="1400" dirty="0">
                <a:solidFill>
                  <a:schemeClr val="bg1"/>
                </a:solidFill>
              </a:rPr>
              <a:t>데이터 분석 및 처리 계획</a:t>
            </a:r>
          </a:p>
        </p:txBody>
      </p:sp>
      <p:pic>
        <p:nvPicPr>
          <p:cNvPr id="5122" name="Picture 2" descr="파이썬 - 무료 심벌 마크개 아이콘">
            <a:extLst>
              <a:ext uri="{FF2B5EF4-FFF2-40B4-BE49-F238E27FC236}">
                <a16:creationId xmlns:a16="http://schemas.microsoft.com/office/drawing/2014/main" id="{6BEF50B4-65B9-8FA4-DFC5-CAE17AD49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500" y="1706360"/>
            <a:ext cx="828601" cy="828601"/>
          </a:xfrm>
          <a:prstGeom prst="rect">
            <a:avLst/>
          </a:prstGeom>
          <a:noFill/>
          <a:extLst>
            <a:ext uri="{909E8E84-426E-40DD-AFC4-6F175D3DCCD1}">
              <a14:hiddenFill xmlns:a14="http://schemas.microsoft.com/office/drawing/2010/main">
                <a:solidFill>
                  <a:srgbClr val="FFFFFF"/>
                </a:solidFill>
              </a14:hiddenFill>
            </a:ext>
          </a:extLst>
        </p:spPr>
      </p:pic>
      <p:sp>
        <p:nvSpPr>
          <p:cNvPr id="25" name="직사각형 24">
            <a:extLst>
              <a:ext uri="{FF2B5EF4-FFF2-40B4-BE49-F238E27FC236}">
                <a16:creationId xmlns:a16="http://schemas.microsoft.com/office/drawing/2014/main" id="{76070ACB-BA25-5D39-AD27-4A1344D11006}"/>
              </a:ext>
            </a:extLst>
          </p:cNvPr>
          <p:cNvSpPr/>
          <p:nvPr/>
        </p:nvSpPr>
        <p:spPr>
          <a:xfrm>
            <a:off x="6609488" y="1329248"/>
            <a:ext cx="2411426" cy="2411426"/>
          </a:xfrm>
          <a:prstGeom prst="rect">
            <a:avLst/>
          </a:prstGeom>
          <a:solidFill>
            <a:schemeClr val="bg1"/>
          </a:solidFill>
          <a:ln>
            <a:solidFill>
              <a:srgbClr val="727D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내용 개체 틀 3">
            <a:extLst>
              <a:ext uri="{FF2B5EF4-FFF2-40B4-BE49-F238E27FC236}">
                <a16:creationId xmlns:a16="http://schemas.microsoft.com/office/drawing/2014/main" id="{DDC877A3-5BCF-8330-87A7-21C051641C62}"/>
              </a:ext>
            </a:extLst>
          </p:cNvPr>
          <p:cNvSpPr txBox="1">
            <a:spLocks/>
          </p:cNvSpPr>
          <p:nvPr/>
        </p:nvSpPr>
        <p:spPr>
          <a:xfrm>
            <a:off x="6609486" y="2828281"/>
            <a:ext cx="2411426" cy="468781"/>
          </a:xfrm>
          <a:prstGeom prst="rect">
            <a:avLst/>
          </a:prstGeom>
        </p:spPr>
        <p:txBody>
          <a:bodyPr vert="horz" lIns="91440" tIns="45720" rIns="91440" bIns="45720" rtlCol="0">
            <a:normAutofit fontScale="92500"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latinLnBrk="0">
              <a:buNone/>
            </a:pPr>
            <a:r>
              <a:rPr lang="en-US" altLang="ko-KR" sz="3200" b="1" dirty="0"/>
              <a:t>Scikit Learn </a:t>
            </a:r>
          </a:p>
        </p:txBody>
      </p:sp>
      <p:sp>
        <p:nvSpPr>
          <p:cNvPr id="28" name="직사각형 27">
            <a:extLst>
              <a:ext uri="{FF2B5EF4-FFF2-40B4-BE49-F238E27FC236}">
                <a16:creationId xmlns:a16="http://schemas.microsoft.com/office/drawing/2014/main" id="{5D985EE4-5C93-B4CE-C2D3-D8C756A92A2E}"/>
              </a:ext>
            </a:extLst>
          </p:cNvPr>
          <p:cNvSpPr/>
          <p:nvPr/>
        </p:nvSpPr>
        <p:spPr>
          <a:xfrm>
            <a:off x="3171090" y="3945927"/>
            <a:ext cx="2411426" cy="2411426"/>
          </a:xfrm>
          <a:prstGeom prst="rect">
            <a:avLst/>
          </a:prstGeom>
          <a:solidFill>
            <a:schemeClr val="bg1"/>
          </a:solidFill>
          <a:ln>
            <a:solidFill>
              <a:srgbClr val="727D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내용 개체 틀 3">
            <a:extLst>
              <a:ext uri="{FF2B5EF4-FFF2-40B4-BE49-F238E27FC236}">
                <a16:creationId xmlns:a16="http://schemas.microsoft.com/office/drawing/2014/main" id="{0B66CFB0-0BC1-DA04-DBA2-F35258DFE3A2}"/>
              </a:ext>
            </a:extLst>
          </p:cNvPr>
          <p:cNvSpPr txBox="1">
            <a:spLocks/>
          </p:cNvSpPr>
          <p:nvPr/>
        </p:nvSpPr>
        <p:spPr>
          <a:xfrm>
            <a:off x="3171088" y="5444960"/>
            <a:ext cx="2411426" cy="468781"/>
          </a:xfrm>
          <a:prstGeom prst="rect">
            <a:avLst/>
          </a:prstGeom>
        </p:spPr>
        <p:txBody>
          <a:bodyPr vert="horz" lIns="91440" tIns="45720" rIns="91440" bIns="45720" rtlCol="0">
            <a:normAutofit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latinLnBrk="0">
              <a:buNone/>
            </a:pPr>
            <a:r>
              <a:rPr lang="en-US" altLang="ko-KR" b="1" dirty="0"/>
              <a:t>Pandas</a:t>
            </a:r>
            <a:endParaRPr lang="en-US" altLang="ko-KR" sz="3200" b="1" dirty="0"/>
          </a:p>
        </p:txBody>
      </p:sp>
      <p:sp>
        <p:nvSpPr>
          <p:cNvPr id="31" name="직사각형 30">
            <a:extLst>
              <a:ext uri="{FF2B5EF4-FFF2-40B4-BE49-F238E27FC236}">
                <a16:creationId xmlns:a16="http://schemas.microsoft.com/office/drawing/2014/main" id="{FBE3D079-9BE7-C07D-9062-1F4DA7B007E2}"/>
              </a:ext>
            </a:extLst>
          </p:cNvPr>
          <p:cNvSpPr/>
          <p:nvPr/>
        </p:nvSpPr>
        <p:spPr>
          <a:xfrm>
            <a:off x="6609486" y="3945927"/>
            <a:ext cx="2411426" cy="2411426"/>
          </a:xfrm>
          <a:prstGeom prst="rect">
            <a:avLst/>
          </a:prstGeom>
          <a:solidFill>
            <a:schemeClr val="bg1"/>
          </a:solidFill>
          <a:ln>
            <a:solidFill>
              <a:srgbClr val="727D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내용 개체 틀 3">
            <a:extLst>
              <a:ext uri="{FF2B5EF4-FFF2-40B4-BE49-F238E27FC236}">
                <a16:creationId xmlns:a16="http://schemas.microsoft.com/office/drawing/2014/main" id="{F1F17E0C-8CC9-00F6-C23C-1476A3803316}"/>
              </a:ext>
            </a:extLst>
          </p:cNvPr>
          <p:cNvSpPr txBox="1">
            <a:spLocks/>
          </p:cNvSpPr>
          <p:nvPr/>
        </p:nvSpPr>
        <p:spPr>
          <a:xfrm>
            <a:off x="6609484" y="5444960"/>
            <a:ext cx="2411426" cy="468781"/>
          </a:xfrm>
          <a:prstGeom prst="rect">
            <a:avLst/>
          </a:prstGeom>
        </p:spPr>
        <p:txBody>
          <a:bodyPr vert="horz" lIns="91440" tIns="45720" rIns="91440" bIns="45720" rtlCol="0">
            <a:normAutofit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latinLnBrk="0">
              <a:buNone/>
            </a:pPr>
            <a:r>
              <a:rPr lang="en-US" altLang="ko-KR" b="1" dirty="0"/>
              <a:t>Tensor Flow</a:t>
            </a:r>
            <a:endParaRPr lang="en-US" altLang="ko-KR" sz="3200" b="1" dirty="0"/>
          </a:p>
        </p:txBody>
      </p:sp>
      <p:pic>
        <p:nvPicPr>
          <p:cNvPr id="5124" name="Picture 4" descr="scikit learn&quot; Icon - Download for free – Iconduck">
            <a:extLst>
              <a:ext uri="{FF2B5EF4-FFF2-40B4-BE49-F238E27FC236}">
                <a16:creationId xmlns:a16="http://schemas.microsoft.com/office/drawing/2014/main" id="{45349EC8-8FF9-4464-D082-473C8D18D3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0524" y="1706360"/>
            <a:ext cx="1529343" cy="82739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pandas&quot; Icon - Download for free – Iconduck">
            <a:extLst>
              <a:ext uri="{FF2B5EF4-FFF2-40B4-BE49-F238E27FC236}">
                <a16:creationId xmlns:a16="http://schemas.microsoft.com/office/drawing/2014/main" id="{68EFD147-8861-148B-4A63-D29F48B5BF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2907" y="4312277"/>
            <a:ext cx="527785" cy="839172"/>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tensorflow&quot; Icon - Download for free – Iconduck">
            <a:extLst>
              <a:ext uri="{FF2B5EF4-FFF2-40B4-BE49-F238E27FC236}">
                <a16:creationId xmlns:a16="http://schemas.microsoft.com/office/drawing/2014/main" id="{19D97DD5-60AA-34A8-55D1-D72035DA77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1064" y="4312277"/>
            <a:ext cx="748261" cy="839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82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1AF715C-CD17-94D8-3C5D-3F3EFF9C928B}"/>
              </a:ext>
            </a:extLst>
          </p:cNvPr>
          <p:cNvSpPr txBox="1">
            <a:spLocks/>
          </p:cNvSpPr>
          <p:nvPr/>
        </p:nvSpPr>
        <p:spPr>
          <a:xfrm>
            <a:off x="1066800" y="2874712"/>
            <a:ext cx="10058400" cy="1108576"/>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92500" lnSpcReduction="1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8800" dirty="0">
                <a:solidFill>
                  <a:srgbClr val="FFFFFF"/>
                </a:solidFill>
              </a:rPr>
              <a:t>Thank you.</a:t>
            </a:r>
            <a:endParaRPr lang="ko-KR" altLang="en-US" sz="8800" dirty="0">
              <a:solidFill>
                <a:srgbClr val="FFFFFF"/>
              </a:solidFill>
            </a:endParaRPr>
          </a:p>
        </p:txBody>
      </p:sp>
    </p:spTree>
    <p:extLst>
      <p:ext uri="{BB962C8B-B14F-4D97-AF65-F5344CB8AC3E}">
        <p14:creationId xmlns:p14="http://schemas.microsoft.com/office/powerpoint/2010/main" val="2738729858"/>
      </p:ext>
    </p:extLst>
  </p:cSld>
  <p:clrMapOvr>
    <a:masterClrMapping/>
  </p:clrMapOvr>
</p:sld>
</file>

<file path=ppt/theme/theme1.xml><?xml version="1.0" encoding="utf-8"?>
<a:theme xmlns:a="http://schemas.openxmlformats.org/drawingml/2006/main" name="Office 테마">
  <a:themeElements>
    <a:clrScheme name="">
      <a:dk1>
        <a:srgbClr val="333333"/>
      </a:dk1>
      <a:lt1>
        <a:srgbClr val="FFFFFF"/>
      </a:lt1>
      <a:dk2>
        <a:srgbClr val="1A1A1A"/>
      </a:dk2>
      <a:lt2>
        <a:srgbClr val="E5E5E5"/>
      </a:lt2>
      <a:accent1>
        <a:srgbClr val="FFC300"/>
      </a:accent1>
      <a:accent2>
        <a:srgbClr val="0072C6"/>
      </a:accent2>
      <a:accent3>
        <a:srgbClr val="DCDCDC"/>
      </a:accent3>
      <a:accent4>
        <a:srgbClr val="4D4D4D"/>
      </a:accent4>
      <a:accent5>
        <a:srgbClr val="FDB827"/>
      </a:accent5>
      <a:accent6>
        <a:srgbClr val="005293"/>
      </a:accent6>
      <a:hlink>
        <a:srgbClr val="00FF7F"/>
      </a:hlink>
      <a:folHlink>
        <a:srgbClr val="9400D3"/>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222</TotalTime>
  <Words>431</Words>
  <Application>Microsoft Office PowerPoint</Application>
  <PresentationFormat>와이드스크린</PresentationFormat>
  <Paragraphs>84</Paragraphs>
  <Slides>8</Slides>
  <Notes>1</Notes>
  <HiddenSlides>0</HiddenSlides>
  <MMClips>1</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8</vt:i4>
      </vt:variant>
    </vt:vector>
  </HeadingPairs>
  <TitlesOfParts>
    <vt:vector size="12" baseType="lpstr">
      <vt:lpstr>맑은 고딕</vt:lpstr>
      <vt:lpstr>Arial</vt:lpstr>
      <vt:lpstr>Courier New</vt:lpstr>
      <vt:lpstr>Office 테마</vt:lpstr>
      <vt:lpstr>Analyzing MLB Player Data</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MLB Player Data</dc:title>
  <dc:creator>Hyun-jong Kim</dc:creator>
  <cp:lastModifiedBy>Hyun-jong Kim</cp:lastModifiedBy>
  <cp:revision>1</cp:revision>
  <dcterms:created xsi:type="dcterms:W3CDTF">2024-04-02T00:58:13Z</dcterms:created>
  <dcterms:modified xsi:type="dcterms:W3CDTF">2024-04-02T04:41:07Z</dcterms:modified>
</cp:coreProperties>
</file>